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48" r:id="rId2"/>
    <p:sldMasterId id="2147483660" r:id="rId3"/>
    <p:sldMasterId id="2147483663" r:id="rId4"/>
  </p:sldMasterIdLst>
  <p:notesMasterIdLst>
    <p:notesMasterId r:id="rId36"/>
  </p:notesMasterIdLst>
  <p:sldIdLst>
    <p:sldId id="282" r:id="rId5"/>
    <p:sldId id="256" r:id="rId6"/>
    <p:sldId id="283" r:id="rId7"/>
    <p:sldId id="257" r:id="rId8"/>
    <p:sldId id="284" r:id="rId9"/>
    <p:sldId id="258" r:id="rId10"/>
    <p:sldId id="280" r:id="rId11"/>
    <p:sldId id="279" r:id="rId12"/>
    <p:sldId id="281" r:id="rId13"/>
    <p:sldId id="259" r:id="rId14"/>
    <p:sldId id="261" r:id="rId15"/>
    <p:sldId id="274" r:id="rId16"/>
    <p:sldId id="260" r:id="rId17"/>
    <p:sldId id="262" r:id="rId18"/>
    <p:sldId id="263" r:id="rId19"/>
    <p:sldId id="264" r:id="rId20"/>
    <p:sldId id="265" r:id="rId21"/>
    <p:sldId id="266" r:id="rId22"/>
    <p:sldId id="267" r:id="rId23"/>
    <p:sldId id="268" r:id="rId24"/>
    <p:sldId id="269" r:id="rId25"/>
    <p:sldId id="270" r:id="rId26"/>
    <p:sldId id="271" r:id="rId27"/>
    <p:sldId id="273" r:id="rId28"/>
    <p:sldId id="272" r:id="rId29"/>
    <p:sldId id="275" r:id="rId30"/>
    <p:sldId id="276" r:id="rId31"/>
    <p:sldId id="277" r:id="rId32"/>
    <p:sldId id="278" r:id="rId33"/>
    <p:sldId id="286"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354D"/>
    <a:srgbClr val="29B5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20"/>
    <p:restoredTop sz="76374"/>
  </p:normalViewPr>
  <p:slideViewPr>
    <p:cSldViewPr snapToGrid="0" snapToObjects="1">
      <p:cViewPr varScale="1">
        <p:scale>
          <a:sx n="95" d="100"/>
          <a:sy n="95" d="100"/>
        </p:scale>
        <p:origin x="1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11ABACF-B306-5D4E-983D-F6945081C155}"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9D96C399-600B-524C-BD65-2FE306469556}">
      <dgm:prSet phldrT="[Text]"/>
      <dgm:spPr/>
      <dgm:t>
        <a:bodyPr/>
        <a:lstStyle/>
        <a:p>
          <a:r>
            <a:rPr lang="en-US" dirty="0"/>
            <a:t>1</a:t>
          </a:r>
        </a:p>
      </dgm:t>
    </dgm:pt>
    <dgm:pt modelId="{A078DA62-2844-534D-9914-AEBC8F1D1464}" type="parTrans" cxnId="{C9665735-40CB-9E46-A520-1F923DEB3DCE}">
      <dgm:prSet/>
      <dgm:spPr/>
      <dgm:t>
        <a:bodyPr/>
        <a:lstStyle/>
        <a:p>
          <a:endParaRPr lang="en-US"/>
        </a:p>
      </dgm:t>
    </dgm:pt>
    <dgm:pt modelId="{47791880-E503-7A43-B101-45BDBF529D82}" type="sibTrans" cxnId="{C9665735-40CB-9E46-A520-1F923DEB3DCE}">
      <dgm:prSet/>
      <dgm:spPr/>
      <dgm:t>
        <a:bodyPr/>
        <a:lstStyle/>
        <a:p>
          <a:endParaRPr lang="en-US"/>
        </a:p>
      </dgm:t>
    </dgm:pt>
    <dgm:pt modelId="{29BDB2FE-117C-4542-B2E8-5289149C4464}">
      <dgm:prSet phldrT="[Text]"/>
      <dgm:spPr/>
      <dgm:t>
        <a:bodyPr/>
        <a:lstStyle/>
        <a:p>
          <a:r>
            <a:rPr lang="en-US" dirty="0"/>
            <a:t>Introductions</a:t>
          </a:r>
        </a:p>
      </dgm:t>
    </dgm:pt>
    <dgm:pt modelId="{E1576D9B-65E0-384C-82C4-65E8F7CE6D41}" type="parTrans" cxnId="{AFE1796E-1A75-A548-B7CC-BEE77915759B}">
      <dgm:prSet/>
      <dgm:spPr/>
      <dgm:t>
        <a:bodyPr/>
        <a:lstStyle/>
        <a:p>
          <a:endParaRPr lang="en-US"/>
        </a:p>
      </dgm:t>
    </dgm:pt>
    <dgm:pt modelId="{698DD2DF-5D48-A84C-BB09-E1D0B7CE507E}" type="sibTrans" cxnId="{AFE1796E-1A75-A548-B7CC-BEE77915759B}">
      <dgm:prSet/>
      <dgm:spPr/>
      <dgm:t>
        <a:bodyPr/>
        <a:lstStyle/>
        <a:p>
          <a:endParaRPr lang="en-US"/>
        </a:p>
      </dgm:t>
    </dgm:pt>
    <dgm:pt modelId="{FB0994BD-7E85-C14A-854F-CBF3DD04323F}">
      <dgm:prSet phldrT="[Text]"/>
      <dgm:spPr/>
      <dgm:t>
        <a:bodyPr/>
        <a:lstStyle/>
        <a:p>
          <a:r>
            <a:rPr lang="en-US" dirty="0"/>
            <a:t>2</a:t>
          </a:r>
        </a:p>
      </dgm:t>
    </dgm:pt>
    <dgm:pt modelId="{A808087A-D43C-404B-9A62-70D3B45216CA}" type="parTrans" cxnId="{567ADEF1-571E-C346-AC8D-C007EBE74A6D}">
      <dgm:prSet/>
      <dgm:spPr/>
      <dgm:t>
        <a:bodyPr/>
        <a:lstStyle/>
        <a:p>
          <a:endParaRPr lang="en-US"/>
        </a:p>
      </dgm:t>
    </dgm:pt>
    <dgm:pt modelId="{6D0A419D-B79B-0441-AABD-8D9C61E334AF}" type="sibTrans" cxnId="{567ADEF1-571E-C346-AC8D-C007EBE74A6D}">
      <dgm:prSet/>
      <dgm:spPr/>
      <dgm:t>
        <a:bodyPr/>
        <a:lstStyle/>
        <a:p>
          <a:endParaRPr lang="en-US"/>
        </a:p>
      </dgm:t>
    </dgm:pt>
    <dgm:pt modelId="{B88808BE-7B47-ED44-9092-F7F8EBAF8E8B}">
      <dgm:prSet phldrT="[Text]"/>
      <dgm:spPr/>
      <dgm:t>
        <a:bodyPr/>
        <a:lstStyle/>
        <a:p>
          <a:r>
            <a:rPr lang="en-US" dirty="0"/>
            <a:t>Objectives</a:t>
          </a:r>
        </a:p>
      </dgm:t>
    </dgm:pt>
    <dgm:pt modelId="{4ACE14F9-9157-2A40-9299-7D5DF1DA8C9A}" type="parTrans" cxnId="{EE6C87AE-D344-9D4A-BFB0-EAA650C6738E}">
      <dgm:prSet/>
      <dgm:spPr/>
      <dgm:t>
        <a:bodyPr/>
        <a:lstStyle/>
        <a:p>
          <a:endParaRPr lang="en-US"/>
        </a:p>
      </dgm:t>
    </dgm:pt>
    <dgm:pt modelId="{6D6F5A9F-D0C6-1741-A2C7-916369783204}" type="sibTrans" cxnId="{EE6C87AE-D344-9D4A-BFB0-EAA650C6738E}">
      <dgm:prSet/>
      <dgm:spPr/>
      <dgm:t>
        <a:bodyPr/>
        <a:lstStyle/>
        <a:p>
          <a:endParaRPr lang="en-US"/>
        </a:p>
      </dgm:t>
    </dgm:pt>
    <dgm:pt modelId="{15CB04BD-3991-174D-9230-593411DDA24C}">
      <dgm:prSet phldrT="[Text]"/>
      <dgm:spPr/>
      <dgm:t>
        <a:bodyPr/>
        <a:lstStyle/>
        <a:p>
          <a:r>
            <a:rPr lang="en-US" dirty="0"/>
            <a:t>3</a:t>
          </a:r>
        </a:p>
      </dgm:t>
    </dgm:pt>
    <dgm:pt modelId="{140BBFD4-CD3D-5640-A899-D2A24367E1A3}" type="parTrans" cxnId="{49A5A195-1B17-0B4F-872E-9290FE95BCDB}">
      <dgm:prSet/>
      <dgm:spPr/>
      <dgm:t>
        <a:bodyPr/>
        <a:lstStyle/>
        <a:p>
          <a:endParaRPr lang="en-US"/>
        </a:p>
      </dgm:t>
    </dgm:pt>
    <dgm:pt modelId="{2CC03385-9EFF-0345-A18E-B84EABA0983B}" type="sibTrans" cxnId="{49A5A195-1B17-0B4F-872E-9290FE95BCDB}">
      <dgm:prSet/>
      <dgm:spPr/>
      <dgm:t>
        <a:bodyPr/>
        <a:lstStyle/>
        <a:p>
          <a:endParaRPr lang="en-US"/>
        </a:p>
      </dgm:t>
    </dgm:pt>
    <dgm:pt modelId="{10F9FAA7-5333-D541-B735-E32DBE24330D}">
      <dgm:prSet phldrT="[Text]"/>
      <dgm:spPr/>
      <dgm:t>
        <a:bodyPr/>
        <a:lstStyle/>
        <a:p>
          <a:r>
            <a:rPr lang="en-US" dirty="0"/>
            <a:t>Business Benefits of </a:t>
          </a:r>
          <a:r>
            <a:rPr lang="en-US" dirty="0" err="1"/>
            <a:t>Chatbots</a:t>
          </a:r>
          <a:endParaRPr lang="en-US" dirty="0"/>
        </a:p>
      </dgm:t>
    </dgm:pt>
    <dgm:pt modelId="{B7D6DFC7-587B-254C-B7D3-859EA485B9BB}" type="parTrans" cxnId="{775B5112-1CF2-814B-84F8-75A12514ED94}">
      <dgm:prSet/>
      <dgm:spPr/>
      <dgm:t>
        <a:bodyPr/>
        <a:lstStyle/>
        <a:p>
          <a:endParaRPr lang="en-US"/>
        </a:p>
      </dgm:t>
    </dgm:pt>
    <dgm:pt modelId="{6926EC36-031A-FF42-879E-E3BAA49E5E9B}" type="sibTrans" cxnId="{775B5112-1CF2-814B-84F8-75A12514ED94}">
      <dgm:prSet/>
      <dgm:spPr/>
      <dgm:t>
        <a:bodyPr/>
        <a:lstStyle/>
        <a:p>
          <a:endParaRPr lang="en-US"/>
        </a:p>
      </dgm:t>
    </dgm:pt>
    <dgm:pt modelId="{49B1DE9C-6C0C-FA42-905E-6DA5C6777075}">
      <dgm:prSet phldrT="[Text]"/>
      <dgm:spPr/>
      <dgm:t>
        <a:bodyPr/>
        <a:lstStyle/>
        <a:p>
          <a:r>
            <a:rPr lang="en-US" dirty="0"/>
            <a:t>5</a:t>
          </a:r>
        </a:p>
      </dgm:t>
    </dgm:pt>
    <dgm:pt modelId="{0293CCAD-0FD3-FC4E-A19D-52F205216DBC}" type="parTrans" cxnId="{CC64F05F-C76E-2440-AF1C-7F6EBA55EA0F}">
      <dgm:prSet/>
      <dgm:spPr/>
      <dgm:t>
        <a:bodyPr/>
        <a:lstStyle/>
        <a:p>
          <a:endParaRPr lang="en-US"/>
        </a:p>
      </dgm:t>
    </dgm:pt>
    <dgm:pt modelId="{658EC96C-7365-3F4B-BDAE-AE8B796805C0}" type="sibTrans" cxnId="{CC64F05F-C76E-2440-AF1C-7F6EBA55EA0F}">
      <dgm:prSet/>
      <dgm:spPr/>
      <dgm:t>
        <a:bodyPr/>
        <a:lstStyle/>
        <a:p>
          <a:endParaRPr lang="en-US"/>
        </a:p>
      </dgm:t>
    </dgm:pt>
    <dgm:pt modelId="{A4150E6D-DE74-B646-A7DB-861B186310DE}">
      <dgm:prSet phldrT="[Text]"/>
      <dgm:spPr/>
      <dgm:t>
        <a:bodyPr/>
        <a:lstStyle/>
        <a:p>
          <a:r>
            <a:rPr lang="en-US" dirty="0"/>
            <a:t>Workshop</a:t>
          </a:r>
        </a:p>
      </dgm:t>
    </dgm:pt>
    <dgm:pt modelId="{E88672E1-A6EC-0D43-AA7B-DCEF21C53EC0}" type="parTrans" cxnId="{BB91597C-F42E-104A-8A2E-8CF81AB31194}">
      <dgm:prSet/>
      <dgm:spPr/>
      <dgm:t>
        <a:bodyPr/>
        <a:lstStyle/>
        <a:p>
          <a:endParaRPr lang="en-US"/>
        </a:p>
      </dgm:t>
    </dgm:pt>
    <dgm:pt modelId="{1224DA5E-F683-CA40-AA12-CD75B222F07E}" type="sibTrans" cxnId="{BB91597C-F42E-104A-8A2E-8CF81AB31194}">
      <dgm:prSet/>
      <dgm:spPr/>
      <dgm:t>
        <a:bodyPr/>
        <a:lstStyle/>
        <a:p>
          <a:endParaRPr lang="en-US"/>
        </a:p>
      </dgm:t>
    </dgm:pt>
    <dgm:pt modelId="{1C9994A2-486D-8143-BA1C-7134DE40B8ED}">
      <dgm:prSet phldrT="[Text]"/>
      <dgm:spPr/>
      <dgm:t>
        <a:bodyPr/>
        <a:lstStyle/>
        <a:p>
          <a:r>
            <a:rPr lang="en-US" dirty="0"/>
            <a:t>6</a:t>
          </a:r>
        </a:p>
      </dgm:t>
    </dgm:pt>
    <dgm:pt modelId="{7197DB8E-49A5-2F4F-9BF7-EA2F1E1CAFF8}" type="parTrans" cxnId="{10B1C58B-761B-D345-9963-FE076F93E535}">
      <dgm:prSet/>
      <dgm:spPr/>
      <dgm:t>
        <a:bodyPr/>
        <a:lstStyle/>
        <a:p>
          <a:endParaRPr lang="en-US"/>
        </a:p>
      </dgm:t>
    </dgm:pt>
    <dgm:pt modelId="{289F0E9B-E6C1-9943-9D6A-F9F6AE405B95}" type="sibTrans" cxnId="{10B1C58B-761B-D345-9963-FE076F93E535}">
      <dgm:prSet/>
      <dgm:spPr/>
      <dgm:t>
        <a:bodyPr/>
        <a:lstStyle/>
        <a:p>
          <a:endParaRPr lang="en-US"/>
        </a:p>
      </dgm:t>
    </dgm:pt>
    <dgm:pt modelId="{887399C3-CF74-964A-B285-5B16BEE683E8}">
      <dgm:prSet phldrT="[Text]"/>
      <dgm:spPr/>
      <dgm:t>
        <a:bodyPr/>
        <a:lstStyle/>
        <a:p>
          <a:r>
            <a:rPr lang="en-US" dirty="0"/>
            <a:t>Next Steps</a:t>
          </a:r>
        </a:p>
      </dgm:t>
    </dgm:pt>
    <dgm:pt modelId="{726222A1-09F1-B14A-8FFA-86C955A828F8}" type="parTrans" cxnId="{3B1BDBE0-379C-264F-8ABC-6F8EECA49622}">
      <dgm:prSet/>
      <dgm:spPr/>
      <dgm:t>
        <a:bodyPr/>
        <a:lstStyle/>
        <a:p>
          <a:endParaRPr lang="en-US"/>
        </a:p>
      </dgm:t>
    </dgm:pt>
    <dgm:pt modelId="{636E4811-613C-F14B-AA51-4A4CF77564EF}" type="sibTrans" cxnId="{3B1BDBE0-379C-264F-8ABC-6F8EECA49622}">
      <dgm:prSet/>
      <dgm:spPr/>
      <dgm:t>
        <a:bodyPr/>
        <a:lstStyle/>
        <a:p>
          <a:endParaRPr lang="en-US"/>
        </a:p>
      </dgm:t>
    </dgm:pt>
    <dgm:pt modelId="{F1DF3D73-F5C2-F94E-A14F-623BEDBFCACB}">
      <dgm:prSet/>
      <dgm:spPr/>
      <dgm:t>
        <a:bodyPr/>
        <a:lstStyle/>
        <a:p>
          <a:r>
            <a:rPr lang="en-US" dirty="0"/>
            <a:t>4</a:t>
          </a:r>
        </a:p>
      </dgm:t>
    </dgm:pt>
    <dgm:pt modelId="{F2F901C4-D59C-2342-8E76-BA9BD5F140BF}" type="parTrans" cxnId="{20EC78FE-8235-9745-8748-43EBF042DEE8}">
      <dgm:prSet/>
      <dgm:spPr/>
    </dgm:pt>
    <dgm:pt modelId="{6CADE9F8-CD58-B846-82A7-ED3058E1A931}" type="sibTrans" cxnId="{20EC78FE-8235-9745-8748-43EBF042DEE8}">
      <dgm:prSet/>
      <dgm:spPr/>
    </dgm:pt>
    <dgm:pt modelId="{B79BFC9F-9C13-DE49-A390-98899EDC0C85}">
      <dgm:prSet/>
      <dgm:spPr/>
      <dgm:t>
        <a:bodyPr/>
        <a:lstStyle/>
        <a:p>
          <a:r>
            <a:rPr lang="en-US" dirty="0"/>
            <a:t>Watson Conversation Overview</a:t>
          </a:r>
        </a:p>
      </dgm:t>
    </dgm:pt>
    <dgm:pt modelId="{26638A3F-3EDE-D544-BAB9-E878903669D4}" type="parTrans" cxnId="{B208DD3A-BB0C-4041-85E6-F86BD614CA22}">
      <dgm:prSet/>
      <dgm:spPr/>
    </dgm:pt>
    <dgm:pt modelId="{9D5CFAE5-AD4F-BF4E-8295-EDA674CECC00}" type="sibTrans" cxnId="{B208DD3A-BB0C-4041-85E6-F86BD614CA22}">
      <dgm:prSet/>
      <dgm:spPr/>
    </dgm:pt>
    <dgm:pt modelId="{90E98CC2-4524-0D40-AE3B-F233993CC254}" type="pres">
      <dgm:prSet presAssocID="{311ABACF-B306-5D4E-983D-F6945081C155}" presName="linearFlow" presStyleCnt="0">
        <dgm:presLayoutVars>
          <dgm:dir/>
          <dgm:animLvl val="lvl"/>
          <dgm:resizeHandles val="exact"/>
        </dgm:presLayoutVars>
      </dgm:prSet>
      <dgm:spPr/>
    </dgm:pt>
    <dgm:pt modelId="{244BDCD6-3E7A-124D-A97B-214B7A38B111}" type="pres">
      <dgm:prSet presAssocID="{9D96C399-600B-524C-BD65-2FE306469556}" presName="composite" presStyleCnt="0"/>
      <dgm:spPr/>
    </dgm:pt>
    <dgm:pt modelId="{770CBF96-08E6-454C-BA4C-23813E1EDE07}" type="pres">
      <dgm:prSet presAssocID="{9D96C399-600B-524C-BD65-2FE306469556}" presName="parentText" presStyleLbl="alignNode1" presStyleIdx="0" presStyleCnt="6">
        <dgm:presLayoutVars>
          <dgm:chMax val="1"/>
          <dgm:bulletEnabled val="1"/>
        </dgm:presLayoutVars>
      </dgm:prSet>
      <dgm:spPr/>
    </dgm:pt>
    <dgm:pt modelId="{686618D1-773C-C04D-B797-D84D668A735A}" type="pres">
      <dgm:prSet presAssocID="{9D96C399-600B-524C-BD65-2FE306469556}" presName="descendantText" presStyleLbl="alignAcc1" presStyleIdx="0" presStyleCnt="6">
        <dgm:presLayoutVars>
          <dgm:bulletEnabled val="1"/>
        </dgm:presLayoutVars>
      </dgm:prSet>
      <dgm:spPr/>
    </dgm:pt>
    <dgm:pt modelId="{62EE7959-2A36-7943-81C7-6BFD7A2EB4EE}" type="pres">
      <dgm:prSet presAssocID="{47791880-E503-7A43-B101-45BDBF529D82}" presName="sp" presStyleCnt="0"/>
      <dgm:spPr/>
    </dgm:pt>
    <dgm:pt modelId="{4F3BB988-FD3C-6F47-A07A-D6731E2F3754}" type="pres">
      <dgm:prSet presAssocID="{FB0994BD-7E85-C14A-854F-CBF3DD04323F}" presName="composite" presStyleCnt="0"/>
      <dgm:spPr/>
    </dgm:pt>
    <dgm:pt modelId="{3904A8FF-2A5E-7043-A108-EB64E086BA94}" type="pres">
      <dgm:prSet presAssocID="{FB0994BD-7E85-C14A-854F-CBF3DD04323F}" presName="parentText" presStyleLbl="alignNode1" presStyleIdx="1" presStyleCnt="6">
        <dgm:presLayoutVars>
          <dgm:chMax val="1"/>
          <dgm:bulletEnabled val="1"/>
        </dgm:presLayoutVars>
      </dgm:prSet>
      <dgm:spPr/>
    </dgm:pt>
    <dgm:pt modelId="{E8918423-8E11-BD43-BFDD-DAF0334DE1FF}" type="pres">
      <dgm:prSet presAssocID="{FB0994BD-7E85-C14A-854F-CBF3DD04323F}" presName="descendantText" presStyleLbl="alignAcc1" presStyleIdx="1" presStyleCnt="6">
        <dgm:presLayoutVars>
          <dgm:bulletEnabled val="1"/>
        </dgm:presLayoutVars>
      </dgm:prSet>
      <dgm:spPr/>
    </dgm:pt>
    <dgm:pt modelId="{2E4346BF-789B-4D49-A6A0-91DADD8BD3BE}" type="pres">
      <dgm:prSet presAssocID="{6D0A419D-B79B-0441-AABD-8D9C61E334AF}" presName="sp" presStyleCnt="0"/>
      <dgm:spPr/>
    </dgm:pt>
    <dgm:pt modelId="{35AF9C6A-42FC-0C4D-A469-8D3637E3C099}" type="pres">
      <dgm:prSet presAssocID="{15CB04BD-3991-174D-9230-593411DDA24C}" presName="composite" presStyleCnt="0"/>
      <dgm:spPr/>
    </dgm:pt>
    <dgm:pt modelId="{3610995C-F424-6249-AE10-F85BB41EF8E2}" type="pres">
      <dgm:prSet presAssocID="{15CB04BD-3991-174D-9230-593411DDA24C}" presName="parentText" presStyleLbl="alignNode1" presStyleIdx="2" presStyleCnt="6">
        <dgm:presLayoutVars>
          <dgm:chMax val="1"/>
          <dgm:bulletEnabled val="1"/>
        </dgm:presLayoutVars>
      </dgm:prSet>
      <dgm:spPr/>
    </dgm:pt>
    <dgm:pt modelId="{4D9F5BC3-4AB8-B54D-BE5D-38D361BD0234}" type="pres">
      <dgm:prSet presAssocID="{15CB04BD-3991-174D-9230-593411DDA24C}" presName="descendantText" presStyleLbl="alignAcc1" presStyleIdx="2" presStyleCnt="6">
        <dgm:presLayoutVars>
          <dgm:bulletEnabled val="1"/>
        </dgm:presLayoutVars>
      </dgm:prSet>
      <dgm:spPr/>
    </dgm:pt>
    <dgm:pt modelId="{0BA73493-28A0-4447-9DF6-C21ADBEE38C2}" type="pres">
      <dgm:prSet presAssocID="{2CC03385-9EFF-0345-A18E-B84EABA0983B}" presName="sp" presStyleCnt="0"/>
      <dgm:spPr/>
    </dgm:pt>
    <dgm:pt modelId="{7EB13131-7CB5-E743-B1E1-43DDC3CD66FD}" type="pres">
      <dgm:prSet presAssocID="{F1DF3D73-F5C2-F94E-A14F-623BEDBFCACB}" presName="composite" presStyleCnt="0"/>
      <dgm:spPr/>
    </dgm:pt>
    <dgm:pt modelId="{73B78F1B-9A4D-544C-820B-FA09DF07C851}" type="pres">
      <dgm:prSet presAssocID="{F1DF3D73-F5C2-F94E-A14F-623BEDBFCACB}" presName="parentText" presStyleLbl="alignNode1" presStyleIdx="3" presStyleCnt="6">
        <dgm:presLayoutVars>
          <dgm:chMax val="1"/>
          <dgm:bulletEnabled val="1"/>
        </dgm:presLayoutVars>
      </dgm:prSet>
      <dgm:spPr/>
    </dgm:pt>
    <dgm:pt modelId="{77F76C6A-D96E-8644-A435-BBB25C60CE9C}" type="pres">
      <dgm:prSet presAssocID="{F1DF3D73-F5C2-F94E-A14F-623BEDBFCACB}" presName="descendantText" presStyleLbl="alignAcc1" presStyleIdx="3" presStyleCnt="6">
        <dgm:presLayoutVars>
          <dgm:bulletEnabled val="1"/>
        </dgm:presLayoutVars>
      </dgm:prSet>
      <dgm:spPr/>
    </dgm:pt>
    <dgm:pt modelId="{E698676B-EFAF-7549-B89D-B3DE5274979B}" type="pres">
      <dgm:prSet presAssocID="{6CADE9F8-CD58-B846-82A7-ED3058E1A931}" presName="sp" presStyleCnt="0"/>
      <dgm:spPr/>
    </dgm:pt>
    <dgm:pt modelId="{3C0C1CF0-7F18-6143-91EF-523F6DE018E6}" type="pres">
      <dgm:prSet presAssocID="{49B1DE9C-6C0C-FA42-905E-6DA5C6777075}" presName="composite" presStyleCnt="0"/>
      <dgm:spPr/>
    </dgm:pt>
    <dgm:pt modelId="{43B59F47-E6BC-2743-A8A1-7447BA8C9303}" type="pres">
      <dgm:prSet presAssocID="{49B1DE9C-6C0C-FA42-905E-6DA5C6777075}" presName="parentText" presStyleLbl="alignNode1" presStyleIdx="4" presStyleCnt="6">
        <dgm:presLayoutVars>
          <dgm:chMax val="1"/>
          <dgm:bulletEnabled val="1"/>
        </dgm:presLayoutVars>
      </dgm:prSet>
      <dgm:spPr/>
    </dgm:pt>
    <dgm:pt modelId="{D0B77802-88DE-3E49-89D9-D1D6CC2EE51C}" type="pres">
      <dgm:prSet presAssocID="{49B1DE9C-6C0C-FA42-905E-6DA5C6777075}" presName="descendantText" presStyleLbl="alignAcc1" presStyleIdx="4" presStyleCnt="6">
        <dgm:presLayoutVars>
          <dgm:bulletEnabled val="1"/>
        </dgm:presLayoutVars>
      </dgm:prSet>
      <dgm:spPr/>
    </dgm:pt>
    <dgm:pt modelId="{DCFDDFEB-0F4F-0147-97AD-06E07A1552E4}" type="pres">
      <dgm:prSet presAssocID="{658EC96C-7365-3F4B-BDAE-AE8B796805C0}" presName="sp" presStyleCnt="0"/>
      <dgm:spPr/>
    </dgm:pt>
    <dgm:pt modelId="{13723965-A715-8C40-BF9E-D9B39A03F84B}" type="pres">
      <dgm:prSet presAssocID="{1C9994A2-486D-8143-BA1C-7134DE40B8ED}" presName="composite" presStyleCnt="0"/>
      <dgm:spPr/>
    </dgm:pt>
    <dgm:pt modelId="{169D875C-5F23-F04D-98FB-81D5C2DCD9E6}" type="pres">
      <dgm:prSet presAssocID="{1C9994A2-486D-8143-BA1C-7134DE40B8ED}" presName="parentText" presStyleLbl="alignNode1" presStyleIdx="5" presStyleCnt="6">
        <dgm:presLayoutVars>
          <dgm:chMax val="1"/>
          <dgm:bulletEnabled val="1"/>
        </dgm:presLayoutVars>
      </dgm:prSet>
      <dgm:spPr/>
    </dgm:pt>
    <dgm:pt modelId="{68090284-E0EE-4B4C-9CC7-14324211D51D}" type="pres">
      <dgm:prSet presAssocID="{1C9994A2-486D-8143-BA1C-7134DE40B8ED}" presName="descendantText" presStyleLbl="alignAcc1" presStyleIdx="5" presStyleCnt="6">
        <dgm:presLayoutVars>
          <dgm:bulletEnabled val="1"/>
        </dgm:presLayoutVars>
      </dgm:prSet>
      <dgm:spPr/>
    </dgm:pt>
  </dgm:ptLst>
  <dgm:cxnLst>
    <dgm:cxn modelId="{775B5112-1CF2-814B-84F8-75A12514ED94}" srcId="{15CB04BD-3991-174D-9230-593411DDA24C}" destId="{10F9FAA7-5333-D541-B735-E32DBE24330D}" srcOrd="0" destOrd="0" parTransId="{B7D6DFC7-587B-254C-B7D3-859EA485B9BB}" sibTransId="{6926EC36-031A-FF42-879E-E3BAA49E5E9B}"/>
    <dgm:cxn modelId="{C9665735-40CB-9E46-A520-1F923DEB3DCE}" srcId="{311ABACF-B306-5D4E-983D-F6945081C155}" destId="{9D96C399-600B-524C-BD65-2FE306469556}" srcOrd="0" destOrd="0" parTransId="{A078DA62-2844-534D-9914-AEBC8F1D1464}" sibTransId="{47791880-E503-7A43-B101-45BDBF529D82}"/>
    <dgm:cxn modelId="{B208DD3A-BB0C-4041-85E6-F86BD614CA22}" srcId="{F1DF3D73-F5C2-F94E-A14F-623BEDBFCACB}" destId="{B79BFC9F-9C13-DE49-A390-98899EDC0C85}" srcOrd="0" destOrd="0" parTransId="{26638A3F-3EDE-D544-BAB9-E878903669D4}" sibTransId="{9D5CFAE5-AD4F-BF4E-8295-EDA674CECC00}"/>
    <dgm:cxn modelId="{A6F3493D-BD21-4540-A2FA-8FEA354B085B}" type="presOf" srcId="{1C9994A2-486D-8143-BA1C-7134DE40B8ED}" destId="{169D875C-5F23-F04D-98FB-81D5C2DCD9E6}" srcOrd="0" destOrd="0" presId="urn:microsoft.com/office/officeart/2005/8/layout/chevron2"/>
    <dgm:cxn modelId="{4AA5484C-3830-9446-8DA8-674FF91A5052}" type="presOf" srcId="{311ABACF-B306-5D4E-983D-F6945081C155}" destId="{90E98CC2-4524-0D40-AE3B-F233993CC254}" srcOrd="0" destOrd="0" presId="urn:microsoft.com/office/officeart/2005/8/layout/chevron2"/>
    <dgm:cxn modelId="{7E36745D-67D1-5847-97C3-D5C412095F7F}" type="presOf" srcId="{B79BFC9F-9C13-DE49-A390-98899EDC0C85}" destId="{77F76C6A-D96E-8644-A435-BBB25C60CE9C}" srcOrd="0" destOrd="0" presId="urn:microsoft.com/office/officeart/2005/8/layout/chevron2"/>
    <dgm:cxn modelId="{CC64F05F-C76E-2440-AF1C-7F6EBA55EA0F}" srcId="{311ABACF-B306-5D4E-983D-F6945081C155}" destId="{49B1DE9C-6C0C-FA42-905E-6DA5C6777075}" srcOrd="4" destOrd="0" parTransId="{0293CCAD-0FD3-FC4E-A19D-52F205216DBC}" sibTransId="{658EC96C-7365-3F4B-BDAE-AE8B796805C0}"/>
    <dgm:cxn modelId="{AFE1796E-1A75-A548-B7CC-BEE77915759B}" srcId="{9D96C399-600B-524C-BD65-2FE306469556}" destId="{29BDB2FE-117C-4542-B2E8-5289149C4464}" srcOrd="0" destOrd="0" parTransId="{E1576D9B-65E0-384C-82C4-65E8F7CE6D41}" sibTransId="{698DD2DF-5D48-A84C-BB09-E1D0B7CE507E}"/>
    <dgm:cxn modelId="{B039DC74-5AFA-294A-88B5-24BD71962695}" type="presOf" srcId="{FB0994BD-7E85-C14A-854F-CBF3DD04323F}" destId="{3904A8FF-2A5E-7043-A108-EB64E086BA94}" srcOrd="0" destOrd="0" presId="urn:microsoft.com/office/officeart/2005/8/layout/chevron2"/>
    <dgm:cxn modelId="{7CD02076-8784-104C-88C3-44565D950912}" type="presOf" srcId="{887399C3-CF74-964A-B285-5B16BEE683E8}" destId="{68090284-E0EE-4B4C-9CC7-14324211D51D}" srcOrd="0" destOrd="0" presId="urn:microsoft.com/office/officeart/2005/8/layout/chevron2"/>
    <dgm:cxn modelId="{511F037C-1ED0-9C44-B13C-A47394AD1994}" type="presOf" srcId="{29BDB2FE-117C-4542-B2E8-5289149C4464}" destId="{686618D1-773C-C04D-B797-D84D668A735A}" srcOrd="0" destOrd="0" presId="urn:microsoft.com/office/officeart/2005/8/layout/chevron2"/>
    <dgm:cxn modelId="{BB91597C-F42E-104A-8A2E-8CF81AB31194}" srcId="{49B1DE9C-6C0C-FA42-905E-6DA5C6777075}" destId="{A4150E6D-DE74-B646-A7DB-861B186310DE}" srcOrd="0" destOrd="0" parTransId="{E88672E1-A6EC-0D43-AA7B-DCEF21C53EC0}" sibTransId="{1224DA5E-F683-CA40-AA12-CD75B222F07E}"/>
    <dgm:cxn modelId="{10F8FE7D-A481-0649-9B33-0C977B250944}" type="presOf" srcId="{B88808BE-7B47-ED44-9092-F7F8EBAF8E8B}" destId="{E8918423-8E11-BD43-BFDD-DAF0334DE1FF}" srcOrd="0" destOrd="0" presId="urn:microsoft.com/office/officeart/2005/8/layout/chevron2"/>
    <dgm:cxn modelId="{8CE21D89-1A76-3C49-A3AF-D162EBA0292B}" type="presOf" srcId="{9D96C399-600B-524C-BD65-2FE306469556}" destId="{770CBF96-08E6-454C-BA4C-23813E1EDE07}" srcOrd="0" destOrd="0" presId="urn:microsoft.com/office/officeart/2005/8/layout/chevron2"/>
    <dgm:cxn modelId="{10B1C58B-761B-D345-9963-FE076F93E535}" srcId="{311ABACF-B306-5D4E-983D-F6945081C155}" destId="{1C9994A2-486D-8143-BA1C-7134DE40B8ED}" srcOrd="5" destOrd="0" parTransId="{7197DB8E-49A5-2F4F-9BF7-EA2F1E1CAFF8}" sibTransId="{289F0E9B-E6C1-9943-9D6A-F9F6AE405B95}"/>
    <dgm:cxn modelId="{40FAA78D-0925-524D-8097-5D800E60AD0C}" type="presOf" srcId="{10F9FAA7-5333-D541-B735-E32DBE24330D}" destId="{4D9F5BC3-4AB8-B54D-BE5D-38D361BD0234}" srcOrd="0" destOrd="0" presId="urn:microsoft.com/office/officeart/2005/8/layout/chevron2"/>
    <dgm:cxn modelId="{49A5A195-1B17-0B4F-872E-9290FE95BCDB}" srcId="{311ABACF-B306-5D4E-983D-F6945081C155}" destId="{15CB04BD-3991-174D-9230-593411DDA24C}" srcOrd="2" destOrd="0" parTransId="{140BBFD4-CD3D-5640-A899-D2A24367E1A3}" sibTransId="{2CC03385-9EFF-0345-A18E-B84EABA0983B}"/>
    <dgm:cxn modelId="{EE6C87AE-D344-9D4A-BFB0-EAA650C6738E}" srcId="{FB0994BD-7E85-C14A-854F-CBF3DD04323F}" destId="{B88808BE-7B47-ED44-9092-F7F8EBAF8E8B}" srcOrd="0" destOrd="0" parTransId="{4ACE14F9-9157-2A40-9299-7D5DF1DA8C9A}" sibTransId="{6D6F5A9F-D0C6-1741-A2C7-916369783204}"/>
    <dgm:cxn modelId="{A19AA1BC-8293-A64F-943B-9F703BBD38D6}" type="presOf" srcId="{F1DF3D73-F5C2-F94E-A14F-623BEDBFCACB}" destId="{73B78F1B-9A4D-544C-820B-FA09DF07C851}" srcOrd="0" destOrd="0" presId="urn:microsoft.com/office/officeart/2005/8/layout/chevron2"/>
    <dgm:cxn modelId="{5CB90BD1-BE62-AF4E-88D7-3CA62A175D3D}" type="presOf" srcId="{49B1DE9C-6C0C-FA42-905E-6DA5C6777075}" destId="{43B59F47-E6BC-2743-A8A1-7447BA8C9303}" srcOrd="0" destOrd="0" presId="urn:microsoft.com/office/officeart/2005/8/layout/chevron2"/>
    <dgm:cxn modelId="{B27995DC-31DE-A241-90CB-1B69C0544675}" type="presOf" srcId="{15CB04BD-3991-174D-9230-593411DDA24C}" destId="{3610995C-F424-6249-AE10-F85BB41EF8E2}" srcOrd="0" destOrd="0" presId="urn:microsoft.com/office/officeart/2005/8/layout/chevron2"/>
    <dgm:cxn modelId="{3B1BDBE0-379C-264F-8ABC-6F8EECA49622}" srcId="{1C9994A2-486D-8143-BA1C-7134DE40B8ED}" destId="{887399C3-CF74-964A-B285-5B16BEE683E8}" srcOrd="0" destOrd="0" parTransId="{726222A1-09F1-B14A-8FFA-86C955A828F8}" sibTransId="{636E4811-613C-F14B-AA51-4A4CF77564EF}"/>
    <dgm:cxn modelId="{567ADEF1-571E-C346-AC8D-C007EBE74A6D}" srcId="{311ABACF-B306-5D4E-983D-F6945081C155}" destId="{FB0994BD-7E85-C14A-854F-CBF3DD04323F}" srcOrd="1" destOrd="0" parTransId="{A808087A-D43C-404B-9A62-70D3B45216CA}" sibTransId="{6D0A419D-B79B-0441-AABD-8D9C61E334AF}"/>
    <dgm:cxn modelId="{3E209FF7-6E75-3843-9882-3F3841E04709}" type="presOf" srcId="{A4150E6D-DE74-B646-A7DB-861B186310DE}" destId="{D0B77802-88DE-3E49-89D9-D1D6CC2EE51C}" srcOrd="0" destOrd="0" presId="urn:microsoft.com/office/officeart/2005/8/layout/chevron2"/>
    <dgm:cxn modelId="{20EC78FE-8235-9745-8748-43EBF042DEE8}" srcId="{311ABACF-B306-5D4E-983D-F6945081C155}" destId="{F1DF3D73-F5C2-F94E-A14F-623BEDBFCACB}" srcOrd="3" destOrd="0" parTransId="{F2F901C4-D59C-2342-8E76-BA9BD5F140BF}" sibTransId="{6CADE9F8-CD58-B846-82A7-ED3058E1A931}"/>
    <dgm:cxn modelId="{6CAB244A-35D2-0548-9510-3B0636EBFBD9}" type="presParOf" srcId="{90E98CC2-4524-0D40-AE3B-F233993CC254}" destId="{244BDCD6-3E7A-124D-A97B-214B7A38B111}" srcOrd="0" destOrd="0" presId="urn:microsoft.com/office/officeart/2005/8/layout/chevron2"/>
    <dgm:cxn modelId="{F605E64A-7DAF-F54A-B6CD-2A27864EFBAB}" type="presParOf" srcId="{244BDCD6-3E7A-124D-A97B-214B7A38B111}" destId="{770CBF96-08E6-454C-BA4C-23813E1EDE07}" srcOrd="0" destOrd="0" presId="urn:microsoft.com/office/officeart/2005/8/layout/chevron2"/>
    <dgm:cxn modelId="{6D837352-6317-DC42-90B1-79CA57808CD0}" type="presParOf" srcId="{244BDCD6-3E7A-124D-A97B-214B7A38B111}" destId="{686618D1-773C-C04D-B797-D84D668A735A}" srcOrd="1" destOrd="0" presId="urn:microsoft.com/office/officeart/2005/8/layout/chevron2"/>
    <dgm:cxn modelId="{66A14A76-D431-434F-95EF-4CECB9D7A425}" type="presParOf" srcId="{90E98CC2-4524-0D40-AE3B-F233993CC254}" destId="{62EE7959-2A36-7943-81C7-6BFD7A2EB4EE}" srcOrd="1" destOrd="0" presId="urn:microsoft.com/office/officeart/2005/8/layout/chevron2"/>
    <dgm:cxn modelId="{EDF3FA8B-4CDA-9E40-B893-BD9CCEB6860F}" type="presParOf" srcId="{90E98CC2-4524-0D40-AE3B-F233993CC254}" destId="{4F3BB988-FD3C-6F47-A07A-D6731E2F3754}" srcOrd="2" destOrd="0" presId="urn:microsoft.com/office/officeart/2005/8/layout/chevron2"/>
    <dgm:cxn modelId="{A2F93E60-C4EB-3D4E-9CD7-91FCCC3DCBFB}" type="presParOf" srcId="{4F3BB988-FD3C-6F47-A07A-D6731E2F3754}" destId="{3904A8FF-2A5E-7043-A108-EB64E086BA94}" srcOrd="0" destOrd="0" presId="urn:microsoft.com/office/officeart/2005/8/layout/chevron2"/>
    <dgm:cxn modelId="{52677569-A315-474F-A138-D5C93E4A6280}" type="presParOf" srcId="{4F3BB988-FD3C-6F47-A07A-D6731E2F3754}" destId="{E8918423-8E11-BD43-BFDD-DAF0334DE1FF}" srcOrd="1" destOrd="0" presId="urn:microsoft.com/office/officeart/2005/8/layout/chevron2"/>
    <dgm:cxn modelId="{354B1630-C502-A645-BEA7-61D90A360498}" type="presParOf" srcId="{90E98CC2-4524-0D40-AE3B-F233993CC254}" destId="{2E4346BF-789B-4D49-A6A0-91DADD8BD3BE}" srcOrd="3" destOrd="0" presId="urn:microsoft.com/office/officeart/2005/8/layout/chevron2"/>
    <dgm:cxn modelId="{7E609B74-1A2D-BA48-BF6C-8896BB0BFE15}" type="presParOf" srcId="{90E98CC2-4524-0D40-AE3B-F233993CC254}" destId="{35AF9C6A-42FC-0C4D-A469-8D3637E3C099}" srcOrd="4" destOrd="0" presId="urn:microsoft.com/office/officeart/2005/8/layout/chevron2"/>
    <dgm:cxn modelId="{F523448A-DA5A-674A-B5C4-A0B75EFA17F5}" type="presParOf" srcId="{35AF9C6A-42FC-0C4D-A469-8D3637E3C099}" destId="{3610995C-F424-6249-AE10-F85BB41EF8E2}" srcOrd="0" destOrd="0" presId="urn:microsoft.com/office/officeart/2005/8/layout/chevron2"/>
    <dgm:cxn modelId="{158F97A7-9EAF-D345-96AD-77BD5D743431}" type="presParOf" srcId="{35AF9C6A-42FC-0C4D-A469-8D3637E3C099}" destId="{4D9F5BC3-4AB8-B54D-BE5D-38D361BD0234}" srcOrd="1" destOrd="0" presId="urn:microsoft.com/office/officeart/2005/8/layout/chevron2"/>
    <dgm:cxn modelId="{6AB04312-DB7C-544B-9390-5BE2AB5DD7E7}" type="presParOf" srcId="{90E98CC2-4524-0D40-AE3B-F233993CC254}" destId="{0BA73493-28A0-4447-9DF6-C21ADBEE38C2}" srcOrd="5" destOrd="0" presId="urn:microsoft.com/office/officeart/2005/8/layout/chevron2"/>
    <dgm:cxn modelId="{AE1FF472-D42F-8642-B118-D4C383BB6080}" type="presParOf" srcId="{90E98CC2-4524-0D40-AE3B-F233993CC254}" destId="{7EB13131-7CB5-E743-B1E1-43DDC3CD66FD}" srcOrd="6" destOrd="0" presId="urn:microsoft.com/office/officeart/2005/8/layout/chevron2"/>
    <dgm:cxn modelId="{F13B0866-231E-7A47-8E3E-F75AAA581FB8}" type="presParOf" srcId="{7EB13131-7CB5-E743-B1E1-43DDC3CD66FD}" destId="{73B78F1B-9A4D-544C-820B-FA09DF07C851}" srcOrd="0" destOrd="0" presId="urn:microsoft.com/office/officeart/2005/8/layout/chevron2"/>
    <dgm:cxn modelId="{BA8012DF-B76A-2041-B22A-BFC21865BD91}" type="presParOf" srcId="{7EB13131-7CB5-E743-B1E1-43DDC3CD66FD}" destId="{77F76C6A-D96E-8644-A435-BBB25C60CE9C}" srcOrd="1" destOrd="0" presId="urn:microsoft.com/office/officeart/2005/8/layout/chevron2"/>
    <dgm:cxn modelId="{3682F862-320C-EB4A-822F-697DFC8A75AE}" type="presParOf" srcId="{90E98CC2-4524-0D40-AE3B-F233993CC254}" destId="{E698676B-EFAF-7549-B89D-B3DE5274979B}" srcOrd="7" destOrd="0" presId="urn:microsoft.com/office/officeart/2005/8/layout/chevron2"/>
    <dgm:cxn modelId="{5CBEC015-68F3-A441-943A-16B1FC42455C}" type="presParOf" srcId="{90E98CC2-4524-0D40-AE3B-F233993CC254}" destId="{3C0C1CF0-7F18-6143-91EF-523F6DE018E6}" srcOrd="8" destOrd="0" presId="urn:microsoft.com/office/officeart/2005/8/layout/chevron2"/>
    <dgm:cxn modelId="{90665798-DE3D-7D45-ADE5-C09379A6FEBC}" type="presParOf" srcId="{3C0C1CF0-7F18-6143-91EF-523F6DE018E6}" destId="{43B59F47-E6BC-2743-A8A1-7447BA8C9303}" srcOrd="0" destOrd="0" presId="urn:microsoft.com/office/officeart/2005/8/layout/chevron2"/>
    <dgm:cxn modelId="{96FA671E-678C-E640-94FB-E5441E5ECDD7}" type="presParOf" srcId="{3C0C1CF0-7F18-6143-91EF-523F6DE018E6}" destId="{D0B77802-88DE-3E49-89D9-D1D6CC2EE51C}" srcOrd="1" destOrd="0" presId="urn:microsoft.com/office/officeart/2005/8/layout/chevron2"/>
    <dgm:cxn modelId="{56F86EA9-7B02-5C49-A4E1-31805F6F0832}" type="presParOf" srcId="{90E98CC2-4524-0D40-AE3B-F233993CC254}" destId="{DCFDDFEB-0F4F-0147-97AD-06E07A1552E4}" srcOrd="9" destOrd="0" presId="urn:microsoft.com/office/officeart/2005/8/layout/chevron2"/>
    <dgm:cxn modelId="{942D7864-CEE1-B34A-808E-E4EE8FD64387}" type="presParOf" srcId="{90E98CC2-4524-0D40-AE3B-F233993CC254}" destId="{13723965-A715-8C40-BF9E-D9B39A03F84B}" srcOrd="10" destOrd="0" presId="urn:microsoft.com/office/officeart/2005/8/layout/chevron2"/>
    <dgm:cxn modelId="{36DAD743-76EA-834D-AA4A-4C8943C8A4A7}" type="presParOf" srcId="{13723965-A715-8C40-BF9E-D9B39A03F84B}" destId="{169D875C-5F23-F04D-98FB-81D5C2DCD9E6}" srcOrd="0" destOrd="0" presId="urn:microsoft.com/office/officeart/2005/8/layout/chevron2"/>
    <dgm:cxn modelId="{06211494-16AD-1A40-8714-3C08084878A8}" type="presParOf" srcId="{13723965-A715-8C40-BF9E-D9B39A03F84B}" destId="{68090284-E0EE-4B4C-9CC7-14324211D51D}"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D91F5-E858-8E4D-B40D-85747B9D88E0}"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464A4F1B-8380-3C43-96EA-4007433851EC}">
      <dgm:prSet phldrT="[Text]"/>
      <dgm:spPr/>
      <dgm:t>
        <a:bodyPr/>
        <a:lstStyle/>
        <a:p>
          <a:r>
            <a:rPr lang="en-US" dirty="0"/>
            <a:t>1</a:t>
          </a:r>
        </a:p>
      </dgm:t>
    </dgm:pt>
    <dgm:pt modelId="{31949819-6EDA-434A-B1D9-2340C1A1D088}" type="parTrans" cxnId="{A0DB5BB3-9DF9-5B48-B28A-9F7BF86D2C32}">
      <dgm:prSet/>
      <dgm:spPr/>
      <dgm:t>
        <a:bodyPr/>
        <a:lstStyle/>
        <a:p>
          <a:endParaRPr lang="en-US"/>
        </a:p>
      </dgm:t>
    </dgm:pt>
    <dgm:pt modelId="{BDD42966-D7C4-184E-829E-485D4F9015D2}" type="sibTrans" cxnId="{A0DB5BB3-9DF9-5B48-B28A-9F7BF86D2C32}">
      <dgm:prSet/>
      <dgm:spPr/>
      <dgm:t>
        <a:bodyPr/>
        <a:lstStyle/>
        <a:p>
          <a:endParaRPr lang="en-US"/>
        </a:p>
      </dgm:t>
    </dgm:pt>
    <dgm:pt modelId="{DBFF8B54-D9CD-1848-A47B-52ECAD3A9D71}">
      <dgm:prSet phldrT="[Text]"/>
      <dgm:spPr/>
      <dgm:t>
        <a:bodyPr/>
        <a:lstStyle/>
        <a:p>
          <a:r>
            <a:rPr lang="en-US" dirty="0"/>
            <a:t>Create the Watson Conversation Service</a:t>
          </a:r>
        </a:p>
      </dgm:t>
    </dgm:pt>
    <dgm:pt modelId="{329F6E7D-367A-5544-9FDD-AE32A2A352E8}" type="parTrans" cxnId="{FA2C44FC-F368-2D4C-BE20-86A0D72D2736}">
      <dgm:prSet/>
      <dgm:spPr/>
      <dgm:t>
        <a:bodyPr/>
        <a:lstStyle/>
        <a:p>
          <a:endParaRPr lang="en-US"/>
        </a:p>
      </dgm:t>
    </dgm:pt>
    <dgm:pt modelId="{44B7A11C-B81C-0141-AB44-991055D58271}" type="sibTrans" cxnId="{FA2C44FC-F368-2D4C-BE20-86A0D72D2736}">
      <dgm:prSet/>
      <dgm:spPr/>
      <dgm:t>
        <a:bodyPr/>
        <a:lstStyle/>
        <a:p>
          <a:endParaRPr lang="en-US"/>
        </a:p>
      </dgm:t>
    </dgm:pt>
    <dgm:pt modelId="{E6033613-CD1B-5547-9433-44CB823AB650}">
      <dgm:prSet phldrT="[Text]"/>
      <dgm:spPr/>
      <dgm:t>
        <a:bodyPr/>
        <a:lstStyle/>
        <a:p>
          <a:r>
            <a:rPr lang="en-US" dirty="0"/>
            <a:t>2</a:t>
          </a:r>
        </a:p>
      </dgm:t>
    </dgm:pt>
    <dgm:pt modelId="{9DE470D0-28BB-AA4E-A9D7-45F5E3C4515F}" type="parTrans" cxnId="{0D72FFED-674B-4547-A061-618C023699A8}">
      <dgm:prSet/>
      <dgm:spPr/>
      <dgm:t>
        <a:bodyPr/>
        <a:lstStyle/>
        <a:p>
          <a:endParaRPr lang="en-US"/>
        </a:p>
      </dgm:t>
    </dgm:pt>
    <dgm:pt modelId="{FF6932C1-76DF-7B41-9BF8-75C2338F21B4}" type="sibTrans" cxnId="{0D72FFED-674B-4547-A061-618C023699A8}">
      <dgm:prSet/>
      <dgm:spPr/>
      <dgm:t>
        <a:bodyPr/>
        <a:lstStyle/>
        <a:p>
          <a:endParaRPr lang="en-US"/>
        </a:p>
      </dgm:t>
    </dgm:pt>
    <dgm:pt modelId="{45486A35-148C-C54D-A547-AB90B6B776A9}">
      <dgm:prSet phldrT="[Text]"/>
      <dgm:spPr/>
      <dgm:t>
        <a:bodyPr/>
        <a:lstStyle/>
        <a:p>
          <a:r>
            <a:rPr lang="en-US" dirty="0"/>
            <a:t>Create a Watson Conversation Workspace</a:t>
          </a:r>
        </a:p>
      </dgm:t>
    </dgm:pt>
    <dgm:pt modelId="{10B6D21F-3F26-B848-9C29-0057C3BDD7C5}" type="parTrans" cxnId="{75228B78-AF73-CF46-AD1A-A5B1025A6D4D}">
      <dgm:prSet/>
      <dgm:spPr/>
      <dgm:t>
        <a:bodyPr/>
        <a:lstStyle/>
        <a:p>
          <a:endParaRPr lang="en-US"/>
        </a:p>
      </dgm:t>
    </dgm:pt>
    <dgm:pt modelId="{C7961B56-304F-FF44-A8AE-17FF02552F48}" type="sibTrans" cxnId="{75228B78-AF73-CF46-AD1A-A5B1025A6D4D}">
      <dgm:prSet/>
      <dgm:spPr/>
      <dgm:t>
        <a:bodyPr/>
        <a:lstStyle/>
        <a:p>
          <a:endParaRPr lang="en-US"/>
        </a:p>
      </dgm:t>
    </dgm:pt>
    <dgm:pt modelId="{A2C4B861-BB32-8D46-882A-468823068C61}">
      <dgm:prSet phldrT="[Text]"/>
      <dgm:spPr/>
      <dgm:t>
        <a:bodyPr/>
        <a:lstStyle/>
        <a:p>
          <a:r>
            <a:rPr lang="en-US" dirty="0"/>
            <a:t>3</a:t>
          </a:r>
        </a:p>
      </dgm:t>
    </dgm:pt>
    <dgm:pt modelId="{169049A7-8559-E645-970C-E38C80C7DB01}" type="parTrans" cxnId="{22B10461-A577-4F4C-9B3B-BA8AB772F696}">
      <dgm:prSet/>
      <dgm:spPr/>
      <dgm:t>
        <a:bodyPr/>
        <a:lstStyle/>
        <a:p>
          <a:endParaRPr lang="en-US"/>
        </a:p>
      </dgm:t>
    </dgm:pt>
    <dgm:pt modelId="{0F3FED15-F8C7-394A-A960-F4D94257D262}" type="sibTrans" cxnId="{22B10461-A577-4F4C-9B3B-BA8AB772F696}">
      <dgm:prSet/>
      <dgm:spPr/>
      <dgm:t>
        <a:bodyPr/>
        <a:lstStyle/>
        <a:p>
          <a:endParaRPr lang="en-US"/>
        </a:p>
      </dgm:t>
    </dgm:pt>
    <dgm:pt modelId="{13031A4D-29BC-5748-8683-7405D83E12B0}">
      <dgm:prSet phldrT="[Text]"/>
      <dgm:spPr/>
      <dgm:t>
        <a:bodyPr/>
        <a:lstStyle/>
        <a:p>
          <a:r>
            <a:rPr lang="en-US" dirty="0"/>
            <a:t>Create Intents</a:t>
          </a:r>
        </a:p>
      </dgm:t>
    </dgm:pt>
    <dgm:pt modelId="{D6BD9D63-9B6F-E549-842F-78D30F7D4007}" type="parTrans" cxnId="{5CDBD057-9380-A447-9718-755FCA5DBD8B}">
      <dgm:prSet/>
      <dgm:spPr/>
      <dgm:t>
        <a:bodyPr/>
        <a:lstStyle/>
        <a:p>
          <a:endParaRPr lang="en-US"/>
        </a:p>
      </dgm:t>
    </dgm:pt>
    <dgm:pt modelId="{63005554-6D7A-6D4C-B0D1-F413588FC595}" type="sibTrans" cxnId="{5CDBD057-9380-A447-9718-755FCA5DBD8B}">
      <dgm:prSet/>
      <dgm:spPr/>
      <dgm:t>
        <a:bodyPr/>
        <a:lstStyle/>
        <a:p>
          <a:endParaRPr lang="en-US"/>
        </a:p>
      </dgm:t>
    </dgm:pt>
    <dgm:pt modelId="{238E0901-317E-AA45-B7FF-D512ED7A1671}">
      <dgm:prSet phldrT="[Text]"/>
      <dgm:spPr/>
      <dgm:t>
        <a:bodyPr/>
        <a:lstStyle/>
        <a:p>
          <a:r>
            <a:rPr lang="en-US" dirty="0"/>
            <a:t>4</a:t>
          </a:r>
        </a:p>
      </dgm:t>
    </dgm:pt>
    <dgm:pt modelId="{9B92C8C6-E799-404D-A1F8-35EAA06EE205}" type="parTrans" cxnId="{BE7FCBA8-2516-CC4A-A926-662D81A7D8FD}">
      <dgm:prSet/>
      <dgm:spPr/>
      <dgm:t>
        <a:bodyPr/>
        <a:lstStyle/>
        <a:p>
          <a:endParaRPr lang="en-US"/>
        </a:p>
      </dgm:t>
    </dgm:pt>
    <dgm:pt modelId="{75277398-D658-6642-B79E-DF81545E1BA1}" type="sibTrans" cxnId="{BE7FCBA8-2516-CC4A-A926-662D81A7D8FD}">
      <dgm:prSet/>
      <dgm:spPr/>
      <dgm:t>
        <a:bodyPr/>
        <a:lstStyle/>
        <a:p>
          <a:endParaRPr lang="en-US"/>
        </a:p>
      </dgm:t>
    </dgm:pt>
    <dgm:pt modelId="{F20C4661-82FB-3241-BAFF-A15383073896}">
      <dgm:prSet phldrT="[Text]"/>
      <dgm:spPr/>
      <dgm:t>
        <a:bodyPr/>
        <a:lstStyle/>
        <a:p>
          <a:r>
            <a:rPr lang="en-US" dirty="0"/>
            <a:t>Build a dialog</a:t>
          </a:r>
        </a:p>
      </dgm:t>
    </dgm:pt>
    <dgm:pt modelId="{7A655033-C36D-204F-8BF2-2E119949C2EE}" type="parTrans" cxnId="{0877942F-31C2-7644-BCF5-BB57F887243F}">
      <dgm:prSet/>
      <dgm:spPr/>
      <dgm:t>
        <a:bodyPr/>
        <a:lstStyle/>
        <a:p>
          <a:endParaRPr lang="en-US"/>
        </a:p>
      </dgm:t>
    </dgm:pt>
    <dgm:pt modelId="{E4DCBDCA-043C-8144-B5D1-63111C3FCF9C}" type="sibTrans" cxnId="{0877942F-31C2-7644-BCF5-BB57F887243F}">
      <dgm:prSet/>
      <dgm:spPr/>
      <dgm:t>
        <a:bodyPr/>
        <a:lstStyle/>
        <a:p>
          <a:endParaRPr lang="en-US"/>
        </a:p>
      </dgm:t>
    </dgm:pt>
    <dgm:pt modelId="{8281E207-DF33-B344-8B95-EBB3CB6F061F}">
      <dgm:prSet phldrT="[Text]"/>
      <dgm:spPr/>
      <dgm:t>
        <a:bodyPr/>
        <a:lstStyle/>
        <a:p>
          <a:r>
            <a:rPr lang="en-US" dirty="0"/>
            <a:t>5</a:t>
          </a:r>
        </a:p>
      </dgm:t>
    </dgm:pt>
    <dgm:pt modelId="{EF554020-05DA-6949-A9E2-72F059DA8675}" type="parTrans" cxnId="{7C19C937-C9A0-1544-9A96-539FF36815F2}">
      <dgm:prSet/>
      <dgm:spPr/>
      <dgm:t>
        <a:bodyPr/>
        <a:lstStyle/>
        <a:p>
          <a:endParaRPr lang="en-US"/>
        </a:p>
      </dgm:t>
    </dgm:pt>
    <dgm:pt modelId="{A6E5A60D-4D0A-B04B-A140-7F6A7AA56187}" type="sibTrans" cxnId="{7C19C937-C9A0-1544-9A96-539FF36815F2}">
      <dgm:prSet/>
      <dgm:spPr/>
      <dgm:t>
        <a:bodyPr/>
        <a:lstStyle/>
        <a:p>
          <a:endParaRPr lang="en-US"/>
        </a:p>
      </dgm:t>
    </dgm:pt>
    <dgm:pt modelId="{2B873732-979B-2F4A-9CAE-55B949ED75F8}">
      <dgm:prSet/>
      <dgm:spPr/>
      <dgm:t>
        <a:bodyPr/>
        <a:lstStyle/>
        <a:p>
          <a:r>
            <a:rPr lang="en-US" dirty="0"/>
            <a:t>Enhance the dialog</a:t>
          </a:r>
        </a:p>
      </dgm:t>
    </dgm:pt>
    <dgm:pt modelId="{A488A74B-545D-9E4B-807D-4859955D63D6}" type="parTrans" cxnId="{FEB7E2FB-FA71-A24C-B19B-8E4D52C6A2BE}">
      <dgm:prSet/>
      <dgm:spPr/>
      <dgm:t>
        <a:bodyPr/>
        <a:lstStyle/>
        <a:p>
          <a:endParaRPr lang="en-US"/>
        </a:p>
      </dgm:t>
    </dgm:pt>
    <dgm:pt modelId="{B255E237-554C-5C40-A9F1-6AC20C72268F}" type="sibTrans" cxnId="{FEB7E2FB-FA71-A24C-B19B-8E4D52C6A2BE}">
      <dgm:prSet/>
      <dgm:spPr/>
      <dgm:t>
        <a:bodyPr/>
        <a:lstStyle/>
        <a:p>
          <a:endParaRPr lang="en-US"/>
        </a:p>
      </dgm:t>
    </dgm:pt>
    <dgm:pt modelId="{FBAD9666-F4E0-0D47-AB46-0F0F15CC6A72}">
      <dgm:prSet/>
      <dgm:spPr/>
      <dgm:t>
        <a:bodyPr/>
        <a:lstStyle/>
        <a:p>
          <a:r>
            <a:rPr lang="en-US" dirty="0"/>
            <a:t>6</a:t>
          </a:r>
        </a:p>
      </dgm:t>
    </dgm:pt>
    <dgm:pt modelId="{E7770483-722C-B748-B0BD-7470933CD43F}" type="parTrans" cxnId="{20F90A18-A80D-224B-941A-143692299923}">
      <dgm:prSet/>
      <dgm:spPr/>
      <dgm:t>
        <a:bodyPr/>
        <a:lstStyle/>
        <a:p>
          <a:endParaRPr lang="en-US"/>
        </a:p>
      </dgm:t>
    </dgm:pt>
    <dgm:pt modelId="{B1A133A1-67E2-A743-97CA-1B2C5DA40DC9}" type="sibTrans" cxnId="{20F90A18-A80D-224B-941A-143692299923}">
      <dgm:prSet/>
      <dgm:spPr/>
      <dgm:t>
        <a:bodyPr/>
        <a:lstStyle/>
        <a:p>
          <a:endParaRPr lang="en-US"/>
        </a:p>
      </dgm:t>
    </dgm:pt>
    <dgm:pt modelId="{6F9A5538-067F-1549-92FD-F2370A8CFC1F}">
      <dgm:prSet/>
      <dgm:spPr/>
      <dgm:t>
        <a:bodyPr/>
        <a:lstStyle/>
        <a:p>
          <a:r>
            <a:rPr lang="en-US" dirty="0"/>
            <a:t>Add entities</a:t>
          </a:r>
        </a:p>
      </dgm:t>
    </dgm:pt>
    <dgm:pt modelId="{CFAB8A82-5998-D040-BBB5-A07C5CB4CB83}" type="parTrans" cxnId="{685A5111-954C-8944-9CC2-E6A5E45FE7D1}">
      <dgm:prSet/>
      <dgm:spPr/>
      <dgm:t>
        <a:bodyPr/>
        <a:lstStyle/>
        <a:p>
          <a:endParaRPr lang="en-US"/>
        </a:p>
      </dgm:t>
    </dgm:pt>
    <dgm:pt modelId="{E669BDF0-7606-CB4E-8FF9-536C6F705FAE}" type="sibTrans" cxnId="{685A5111-954C-8944-9CC2-E6A5E45FE7D1}">
      <dgm:prSet/>
      <dgm:spPr/>
      <dgm:t>
        <a:bodyPr/>
        <a:lstStyle/>
        <a:p>
          <a:endParaRPr lang="en-US"/>
        </a:p>
      </dgm:t>
    </dgm:pt>
    <dgm:pt modelId="{1B1080AB-1F51-0042-9BC7-6EB7418B1043}">
      <dgm:prSet/>
      <dgm:spPr/>
      <dgm:t>
        <a:bodyPr/>
        <a:lstStyle/>
        <a:p>
          <a:r>
            <a:rPr lang="en-US" dirty="0"/>
            <a:t>7</a:t>
          </a:r>
        </a:p>
      </dgm:t>
    </dgm:pt>
    <dgm:pt modelId="{C76C3240-23AD-3B4A-B328-E064C899BF12}" type="parTrans" cxnId="{9A01D452-C621-4749-870A-9521726B9FF5}">
      <dgm:prSet/>
      <dgm:spPr/>
      <dgm:t>
        <a:bodyPr/>
        <a:lstStyle/>
        <a:p>
          <a:endParaRPr lang="en-US"/>
        </a:p>
      </dgm:t>
    </dgm:pt>
    <dgm:pt modelId="{4FC56AD5-ADD0-424D-B12D-7685FCE6474A}" type="sibTrans" cxnId="{9A01D452-C621-4749-870A-9521726B9FF5}">
      <dgm:prSet/>
      <dgm:spPr/>
      <dgm:t>
        <a:bodyPr/>
        <a:lstStyle/>
        <a:p>
          <a:endParaRPr lang="en-US"/>
        </a:p>
      </dgm:t>
    </dgm:pt>
    <dgm:pt modelId="{79E83213-786B-DE4A-8A1E-0F277FCFE6A7}">
      <dgm:prSet/>
      <dgm:spPr/>
      <dgm:t>
        <a:bodyPr/>
        <a:lstStyle/>
        <a:p>
          <a:r>
            <a:rPr lang="en-US" dirty="0"/>
            <a:t>Add some complexities</a:t>
          </a:r>
        </a:p>
      </dgm:t>
    </dgm:pt>
    <dgm:pt modelId="{11E643BD-613F-954C-A365-20D8726203DA}" type="parTrans" cxnId="{DFC215F9-FD57-B342-A263-81D1F78EF801}">
      <dgm:prSet/>
      <dgm:spPr/>
      <dgm:t>
        <a:bodyPr/>
        <a:lstStyle/>
        <a:p>
          <a:endParaRPr lang="en-US"/>
        </a:p>
      </dgm:t>
    </dgm:pt>
    <dgm:pt modelId="{46AF4C67-10A3-3F4D-B1F8-2785E67666D3}" type="sibTrans" cxnId="{DFC215F9-FD57-B342-A263-81D1F78EF801}">
      <dgm:prSet/>
      <dgm:spPr/>
      <dgm:t>
        <a:bodyPr/>
        <a:lstStyle/>
        <a:p>
          <a:endParaRPr lang="en-US"/>
        </a:p>
      </dgm:t>
    </dgm:pt>
    <dgm:pt modelId="{42EDBB3E-1DA6-1A47-AD6B-2A0DA6D4EF47}">
      <dgm:prSet/>
      <dgm:spPr/>
      <dgm:t>
        <a:bodyPr/>
        <a:lstStyle/>
        <a:p>
          <a:r>
            <a:rPr lang="en-US" dirty="0"/>
            <a:t>8</a:t>
          </a:r>
        </a:p>
      </dgm:t>
    </dgm:pt>
    <dgm:pt modelId="{4BCA73EE-9FD5-3548-B855-EBCEB4309B03}" type="parTrans" cxnId="{71F20182-F7BF-254D-9411-F1BEEBE8E5C7}">
      <dgm:prSet/>
      <dgm:spPr/>
      <dgm:t>
        <a:bodyPr/>
        <a:lstStyle/>
        <a:p>
          <a:endParaRPr lang="en-US"/>
        </a:p>
      </dgm:t>
    </dgm:pt>
    <dgm:pt modelId="{CC202673-CACD-164C-8743-091C3973750E}" type="sibTrans" cxnId="{71F20182-F7BF-254D-9411-F1BEEBE8E5C7}">
      <dgm:prSet/>
      <dgm:spPr/>
      <dgm:t>
        <a:bodyPr/>
        <a:lstStyle/>
        <a:p>
          <a:endParaRPr lang="en-US"/>
        </a:p>
      </dgm:t>
    </dgm:pt>
    <dgm:pt modelId="{4F31938C-CBBF-CA44-80CE-FFF3D547ED40}">
      <dgm:prSet/>
      <dgm:spPr/>
      <dgm:t>
        <a:bodyPr/>
        <a:lstStyle/>
        <a:p>
          <a:r>
            <a:rPr lang="en-US" dirty="0"/>
            <a:t>Deploy a </a:t>
          </a:r>
          <a:r>
            <a:rPr lang="en-US" dirty="0" err="1"/>
            <a:t>chatbot</a:t>
          </a:r>
          <a:r>
            <a:rPr lang="en-US" dirty="0"/>
            <a:t> web client application</a:t>
          </a:r>
        </a:p>
      </dgm:t>
    </dgm:pt>
    <dgm:pt modelId="{49008315-6360-854C-9BB1-DEB889B2DF30}" type="parTrans" cxnId="{FF9A5090-1822-6640-95D9-2C251A2A7329}">
      <dgm:prSet/>
      <dgm:spPr/>
      <dgm:t>
        <a:bodyPr/>
        <a:lstStyle/>
        <a:p>
          <a:endParaRPr lang="en-US"/>
        </a:p>
      </dgm:t>
    </dgm:pt>
    <dgm:pt modelId="{EA47CB62-530C-0C4E-A349-D45EBDFE8B3C}" type="sibTrans" cxnId="{FF9A5090-1822-6640-95D9-2C251A2A7329}">
      <dgm:prSet/>
      <dgm:spPr/>
      <dgm:t>
        <a:bodyPr/>
        <a:lstStyle/>
        <a:p>
          <a:endParaRPr lang="en-US"/>
        </a:p>
      </dgm:t>
    </dgm:pt>
    <dgm:pt modelId="{03325A4C-CA56-8E45-B86A-6976DEB3658D}" type="pres">
      <dgm:prSet presAssocID="{55DD91F5-E858-8E4D-B40D-85747B9D88E0}" presName="linearFlow" presStyleCnt="0">
        <dgm:presLayoutVars>
          <dgm:dir/>
          <dgm:animLvl val="lvl"/>
          <dgm:resizeHandles val="exact"/>
        </dgm:presLayoutVars>
      </dgm:prSet>
      <dgm:spPr/>
    </dgm:pt>
    <dgm:pt modelId="{91B31E8E-194A-AA45-A5AD-431281BCDAD0}" type="pres">
      <dgm:prSet presAssocID="{464A4F1B-8380-3C43-96EA-4007433851EC}" presName="composite" presStyleCnt="0"/>
      <dgm:spPr/>
    </dgm:pt>
    <dgm:pt modelId="{6D887722-7104-954B-A2B6-43430A0DBA44}" type="pres">
      <dgm:prSet presAssocID="{464A4F1B-8380-3C43-96EA-4007433851EC}" presName="parentText" presStyleLbl="alignNode1" presStyleIdx="0" presStyleCnt="8">
        <dgm:presLayoutVars>
          <dgm:chMax val="1"/>
          <dgm:bulletEnabled val="1"/>
        </dgm:presLayoutVars>
      </dgm:prSet>
      <dgm:spPr/>
    </dgm:pt>
    <dgm:pt modelId="{91555C1B-746A-8243-B89D-E6CB26C99A4F}" type="pres">
      <dgm:prSet presAssocID="{464A4F1B-8380-3C43-96EA-4007433851EC}" presName="descendantText" presStyleLbl="alignAcc1" presStyleIdx="0" presStyleCnt="8">
        <dgm:presLayoutVars>
          <dgm:bulletEnabled val="1"/>
        </dgm:presLayoutVars>
      </dgm:prSet>
      <dgm:spPr/>
    </dgm:pt>
    <dgm:pt modelId="{F8269E4A-45AA-ED4A-BEAF-1BCAC9D38421}" type="pres">
      <dgm:prSet presAssocID="{BDD42966-D7C4-184E-829E-485D4F9015D2}" presName="sp" presStyleCnt="0"/>
      <dgm:spPr/>
    </dgm:pt>
    <dgm:pt modelId="{F11E569D-ACA0-D146-B1A8-5204DBD4301F}" type="pres">
      <dgm:prSet presAssocID="{E6033613-CD1B-5547-9433-44CB823AB650}" presName="composite" presStyleCnt="0"/>
      <dgm:spPr/>
    </dgm:pt>
    <dgm:pt modelId="{E33BB7DE-37F7-C840-8512-B5B2DFE04B37}" type="pres">
      <dgm:prSet presAssocID="{E6033613-CD1B-5547-9433-44CB823AB650}" presName="parentText" presStyleLbl="alignNode1" presStyleIdx="1" presStyleCnt="8">
        <dgm:presLayoutVars>
          <dgm:chMax val="1"/>
          <dgm:bulletEnabled val="1"/>
        </dgm:presLayoutVars>
      </dgm:prSet>
      <dgm:spPr/>
    </dgm:pt>
    <dgm:pt modelId="{90BDB0BB-D6A4-684A-BD2F-FDF4FA97A5ED}" type="pres">
      <dgm:prSet presAssocID="{E6033613-CD1B-5547-9433-44CB823AB650}" presName="descendantText" presStyleLbl="alignAcc1" presStyleIdx="1" presStyleCnt="8">
        <dgm:presLayoutVars>
          <dgm:bulletEnabled val="1"/>
        </dgm:presLayoutVars>
      </dgm:prSet>
      <dgm:spPr/>
    </dgm:pt>
    <dgm:pt modelId="{8DA0E45E-A79B-7443-A959-4C688D0FC327}" type="pres">
      <dgm:prSet presAssocID="{FF6932C1-76DF-7B41-9BF8-75C2338F21B4}" presName="sp" presStyleCnt="0"/>
      <dgm:spPr/>
    </dgm:pt>
    <dgm:pt modelId="{D07C6E38-5BFF-6D41-A1EF-3503E8BABBCB}" type="pres">
      <dgm:prSet presAssocID="{A2C4B861-BB32-8D46-882A-468823068C61}" presName="composite" presStyleCnt="0"/>
      <dgm:spPr/>
    </dgm:pt>
    <dgm:pt modelId="{9E1C27C1-E80F-2448-98F5-F9473BFBB5ED}" type="pres">
      <dgm:prSet presAssocID="{A2C4B861-BB32-8D46-882A-468823068C61}" presName="parentText" presStyleLbl="alignNode1" presStyleIdx="2" presStyleCnt="8">
        <dgm:presLayoutVars>
          <dgm:chMax val="1"/>
          <dgm:bulletEnabled val="1"/>
        </dgm:presLayoutVars>
      </dgm:prSet>
      <dgm:spPr/>
    </dgm:pt>
    <dgm:pt modelId="{E64EA34B-CE0D-B74E-81F4-0CED92E073EE}" type="pres">
      <dgm:prSet presAssocID="{A2C4B861-BB32-8D46-882A-468823068C61}" presName="descendantText" presStyleLbl="alignAcc1" presStyleIdx="2" presStyleCnt="8">
        <dgm:presLayoutVars>
          <dgm:bulletEnabled val="1"/>
        </dgm:presLayoutVars>
      </dgm:prSet>
      <dgm:spPr/>
    </dgm:pt>
    <dgm:pt modelId="{A6F2BE89-3775-144A-91FF-FF772D8351EB}" type="pres">
      <dgm:prSet presAssocID="{0F3FED15-F8C7-394A-A960-F4D94257D262}" presName="sp" presStyleCnt="0"/>
      <dgm:spPr/>
    </dgm:pt>
    <dgm:pt modelId="{5D871121-FE2F-394D-A2C9-813BFEDC5465}" type="pres">
      <dgm:prSet presAssocID="{238E0901-317E-AA45-B7FF-D512ED7A1671}" presName="composite" presStyleCnt="0"/>
      <dgm:spPr/>
    </dgm:pt>
    <dgm:pt modelId="{33D35319-A220-5641-9FC6-6516BF898CA4}" type="pres">
      <dgm:prSet presAssocID="{238E0901-317E-AA45-B7FF-D512ED7A1671}" presName="parentText" presStyleLbl="alignNode1" presStyleIdx="3" presStyleCnt="8">
        <dgm:presLayoutVars>
          <dgm:chMax val="1"/>
          <dgm:bulletEnabled val="1"/>
        </dgm:presLayoutVars>
      </dgm:prSet>
      <dgm:spPr/>
    </dgm:pt>
    <dgm:pt modelId="{60DBD580-B3CF-9441-9B90-B73771160DD9}" type="pres">
      <dgm:prSet presAssocID="{238E0901-317E-AA45-B7FF-D512ED7A1671}" presName="descendantText" presStyleLbl="alignAcc1" presStyleIdx="3" presStyleCnt="8">
        <dgm:presLayoutVars>
          <dgm:bulletEnabled val="1"/>
        </dgm:presLayoutVars>
      </dgm:prSet>
      <dgm:spPr/>
    </dgm:pt>
    <dgm:pt modelId="{65CACFBF-4C9F-EB44-B3B3-5A6AC525DF49}" type="pres">
      <dgm:prSet presAssocID="{75277398-D658-6642-B79E-DF81545E1BA1}" presName="sp" presStyleCnt="0"/>
      <dgm:spPr/>
    </dgm:pt>
    <dgm:pt modelId="{0E3A6944-11E4-8348-BFB4-9482CB68F90C}" type="pres">
      <dgm:prSet presAssocID="{8281E207-DF33-B344-8B95-EBB3CB6F061F}" presName="composite" presStyleCnt="0"/>
      <dgm:spPr/>
    </dgm:pt>
    <dgm:pt modelId="{B25A2A7D-6D22-A646-BAA8-5C32E32A2E64}" type="pres">
      <dgm:prSet presAssocID="{8281E207-DF33-B344-8B95-EBB3CB6F061F}" presName="parentText" presStyleLbl="alignNode1" presStyleIdx="4" presStyleCnt="8">
        <dgm:presLayoutVars>
          <dgm:chMax val="1"/>
          <dgm:bulletEnabled val="1"/>
        </dgm:presLayoutVars>
      </dgm:prSet>
      <dgm:spPr/>
    </dgm:pt>
    <dgm:pt modelId="{D405C917-B8CF-CE4D-9C9C-18286ABCF360}" type="pres">
      <dgm:prSet presAssocID="{8281E207-DF33-B344-8B95-EBB3CB6F061F}" presName="descendantText" presStyleLbl="alignAcc1" presStyleIdx="4" presStyleCnt="8">
        <dgm:presLayoutVars>
          <dgm:bulletEnabled val="1"/>
        </dgm:presLayoutVars>
      </dgm:prSet>
      <dgm:spPr/>
    </dgm:pt>
    <dgm:pt modelId="{039859A6-8187-004F-A4BA-97B39282A848}" type="pres">
      <dgm:prSet presAssocID="{A6E5A60D-4D0A-B04B-A140-7F6A7AA56187}" presName="sp" presStyleCnt="0"/>
      <dgm:spPr/>
    </dgm:pt>
    <dgm:pt modelId="{8C3B23BB-6E68-8246-9498-6B7DCF44CA34}" type="pres">
      <dgm:prSet presAssocID="{FBAD9666-F4E0-0D47-AB46-0F0F15CC6A72}" presName="composite" presStyleCnt="0"/>
      <dgm:spPr/>
    </dgm:pt>
    <dgm:pt modelId="{07253B69-8D14-F748-BFE7-D478F2598DC2}" type="pres">
      <dgm:prSet presAssocID="{FBAD9666-F4E0-0D47-AB46-0F0F15CC6A72}" presName="parentText" presStyleLbl="alignNode1" presStyleIdx="5" presStyleCnt="8">
        <dgm:presLayoutVars>
          <dgm:chMax val="1"/>
          <dgm:bulletEnabled val="1"/>
        </dgm:presLayoutVars>
      </dgm:prSet>
      <dgm:spPr/>
    </dgm:pt>
    <dgm:pt modelId="{09F7B153-60C1-B044-822C-3F7C164683B3}" type="pres">
      <dgm:prSet presAssocID="{FBAD9666-F4E0-0D47-AB46-0F0F15CC6A72}" presName="descendantText" presStyleLbl="alignAcc1" presStyleIdx="5" presStyleCnt="8">
        <dgm:presLayoutVars>
          <dgm:bulletEnabled val="1"/>
        </dgm:presLayoutVars>
      </dgm:prSet>
      <dgm:spPr/>
    </dgm:pt>
    <dgm:pt modelId="{94FA988A-B9CC-9D4E-B4E6-D9149D31953B}" type="pres">
      <dgm:prSet presAssocID="{B1A133A1-67E2-A743-97CA-1B2C5DA40DC9}" presName="sp" presStyleCnt="0"/>
      <dgm:spPr/>
    </dgm:pt>
    <dgm:pt modelId="{651CFAEA-5269-7C47-9C5F-80349320E015}" type="pres">
      <dgm:prSet presAssocID="{1B1080AB-1F51-0042-9BC7-6EB7418B1043}" presName="composite" presStyleCnt="0"/>
      <dgm:spPr/>
    </dgm:pt>
    <dgm:pt modelId="{68790881-F368-3F4F-B8C9-16B9A1A9AB6F}" type="pres">
      <dgm:prSet presAssocID="{1B1080AB-1F51-0042-9BC7-6EB7418B1043}" presName="parentText" presStyleLbl="alignNode1" presStyleIdx="6" presStyleCnt="8">
        <dgm:presLayoutVars>
          <dgm:chMax val="1"/>
          <dgm:bulletEnabled val="1"/>
        </dgm:presLayoutVars>
      </dgm:prSet>
      <dgm:spPr/>
    </dgm:pt>
    <dgm:pt modelId="{E55A049B-BCFD-6B40-AE7C-FF9DA371E5C8}" type="pres">
      <dgm:prSet presAssocID="{1B1080AB-1F51-0042-9BC7-6EB7418B1043}" presName="descendantText" presStyleLbl="alignAcc1" presStyleIdx="6" presStyleCnt="8">
        <dgm:presLayoutVars>
          <dgm:bulletEnabled val="1"/>
        </dgm:presLayoutVars>
      </dgm:prSet>
      <dgm:spPr/>
    </dgm:pt>
    <dgm:pt modelId="{9163B586-0EEA-A140-848F-E3EA366F2A15}" type="pres">
      <dgm:prSet presAssocID="{4FC56AD5-ADD0-424D-B12D-7685FCE6474A}" presName="sp" presStyleCnt="0"/>
      <dgm:spPr/>
    </dgm:pt>
    <dgm:pt modelId="{93D3C01B-624C-074C-8EE0-D8481395E8D6}" type="pres">
      <dgm:prSet presAssocID="{42EDBB3E-1DA6-1A47-AD6B-2A0DA6D4EF47}" presName="composite" presStyleCnt="0"/>
      <dgm:spPr/>
    </dgm:pt>
    <dgm:pt modelId="{E64E4CC6-682C-EC41-945B-DCE9C6E4028A}" type="pres">
      <dgm:prSet presAssocID="{42EDBB3E-1DA6-1A47-AD6B-2A0DA6D4EF47}" presName="parentText" presStyleLbl="alignNode1" presStyleIdx="7" presStyleCnt="8">
        <dgm:presLayoutVars>
          <dgm:chMax val="1"/>
          <dgm:bulletEnabled val="1"/>
        </dgm:presLayoutVars>
      </dgm:prSet>
      <dgm:spPr/>
    </dgm:pt>
    <dgm:pt modelId="{0EC5B1F6-4F21-634B-8ED2-4740B62D2335}" type="pres">
      <dgm:prSet presAssocID="{42EDBB3E-1DA6-1A47-AD6B-2A0DA6D4EF47}" presName="descendantText" presStyleLbl="alignAcc1" presStyleIdx="7" presStyleCnt="8">
        <dgm:presLayoutVars>
          <dgm:bulletEnabled val="1"/>
        </dgm:presLayoutVars>
      </dgm:prSet>
      <dgm:spPr/>
    </dgm:pt>
  </dgm:ptLst>
  <dgm:cxnLst>
    <dgm:cxn modelId="{685A5111-954C-8944-9CC2-E6A5E45FE7D1}" srcId="{FBAD9666-F4E0-0D47-AB46-0F0F15CC6A72}" destId="{6F9A5538-067F-1549-92FD-F2370A8CFC1F}" srcOrd="0" destOrd="0" parTransId="{CFAB8A82-5998-D040-BBB5-A07C5CB4CB83}" sibTransId="{E669BDF0-7606-CB4E-8FF9-536C6F705FAE}"/>
    <dgm:cxn modelId="{20F90A18-A80D-224B-941A-143692299923}" srcId="{55DD91F5-E858-8E4D-B40D-85747B9D88E0}" destId="{FBAD9666-F4E0-0D47-AB46-0F0F15CC6A72}" srcOrd="5" destOrd="0" parTransId="{E7770483-722C-B748-B0BD-7470933CD43F}" sibTransId="{B1A133A1-67E2-A743-97CA-1B2C5DA40DC9}"/>
    <dgm:cxn modelId="{87A44C1E-951A-AD44-AB3C-1CE245E3B773}" type="presOf" srcId="{79E83213-786B-DE4A-8A1E-0F277FCFE6A7}" destId="{E55A049B-BCFD-6B40-AE7C-FF9DA371E5C8}" srcOrd="0" destOrd="0" presId="urn:microsoft.com/office/officeart/2005/8/layout/chevron2"/>
    <dgm:cxn modelId="{D0161322-6FA4-6248-B066-D8EC45C50800}" type="presOf" srcId="{45486A35-148C-C54D-A547-AB90B6B776A9}" destId="{90BDB0BB-D6A4-684A-BD2F-FDF4FA97A5ED}" srcOrd="0" destOrd="0" presId="urn:microsoft.com/office/officeart/2005/8/layout/chevron2"/>
    <dgm:cxn modelId="{6DB32426-D92F-BE49-9318-F63505404A06}" type="presOf" srcId="{4F31938C-CBBF-CA44-80CE-FFF3D547ED40}" destId="{0EC5B1F6-4F21-634B-8ED2-4740B62D2335}" srcOrd="0" destOrd="0" presId="urn:microsoft.com/office/officeart/2005/8/layout/chevron2"/>
    <dgm:cxn modelId="{0877942F-31C2-7644-BCF5-BB57F887243F}" srcId="{238E0901-317E-AA45-B7FF-D512ED7A1671}" destId="{F20C4661-82FB-3241-BAFF-A15383073896}" srcOrd="0" destOrd="0" parTransId="{7A655033-C36D-204F-8BF2-2E119949C2EE}" sibTransId="{E4DCBDCA-043C-8144-B5D1-63111C3FCF9C}"/>
    <dgm:cxn modelId="{EC2C9731-F678-B741-A11B-CDC48263A27D}" type="presOf" srcId="{238E0901-317E-AA45-B7FF-D512ED7A1671}" destId="{33D35319-A220-5641-9FC6-6516BF898CA4}" srcOrd="0" destOrd="0" presId="urn:microsoft.com/office/officeart/2005/8/layout/chevron2"/>
    <dgm:cxn modelId="{7C19C937-C9A0-1544-9A96-539FF36815F2}" srcId="{55DD91F5-E858-8E4D-B40D-85747B9D88E0}" destId="{8281E207-DF33-B344-8B95-EBB3CB6F061F}" srcOrd="4" destOrd="0" parTransId="{EF554020-05DA-6949-A9E2-72F059DA8675}" sibTransId="{A6E5A60D-4D0A-B04B-A140-7F6A7AA56187}"/>
    <dgm:cxn modelId="{08F41D39-6D5F-3547-8A33-8732D75FE7D8}" type="presOf" srcId="{464A4F1B-8380-3C43-96EA-4007433851EC}" destId="{6D887722-7104-954B-A2B6-43430A0DBA44}" srcOrd="0" destOrd="0" presId="urn:microsoft.com/office/officeart/2005/8/layout/chevron2"/>
    <dgm:cxn modelId="{A836D851-DBBA-E946-828F-09C8707992EA}" type="presOf" srcId="{E6033613-CD1B-5547-9433-44CB823AB650}" destId="{E33BB7DE-37F7-C840-8512-B5B2DFE04B37}" srcOrd="0" destOrd="0" presId="urn:microsoft.com/office/officeart/2005/8/layout/chevron2"/>
    <dgm:cxn modelId="{9A01D452-C621-4749-870A-9521726B9FF5}" srcId="{55DD91F5-E858-8E4D-B40D-85747B9D88E0}" destId="{1B1080AB-1F51-0042-9BC7-6EB7418B1043}" srcOrd="6" destOrd="0" parTransId="{C76C3240-23AD-3B4A-B328-E064C899BF12}" sibTransId="{4FC56AD5-ADD0-424D-B12D-7685FCE6474A}"/>
    <dgm:cxn modelId="{5CDBD057-9380-A447-9718-755FCA5DBD8B}" srcId="{A2C4B861-BB32-8D46-882A-468823068C61}" destId="{13031A4D-29BC-5748-8683-7405D83E12B0}" srcOrd="0" destOrd="0" parTransId="{D6BD9D63-9B6F-E549-842F-78D30F7D4007}" sibTransId="{63005554-6D7A-6D4C-B0D1-F413588FC595}"/>
    <dgm:cxn modelId="{22B10461-A577-4F4C-9B3B-BA8AB772F696}" srcId="{55DD91F5-E858-8E4D-B40D-85747B9D88E0}" destId="{A2C4B861-BB32-8D46-882A-468823068C61}" srcOrd="2" destOrd="0" parTransId="{169049A7-8559-E645-970C-E38C80C7DB01}" sibTransId="{0F3FED15-F8C7-394A-A960-F4D94257D262}"/>
    <dgm:cxn modelId="{54C6AD73-4D4B-3849-A612-A9B2C97CA115}" type="presOf" srcId="{DBFF8B54-D9CD-1848-A47B-52ECAD3A9D71}" destId="{91555C1B-746A-8243-B89D-E6CB26C99A4F}" srcOrd="0" destOrd="0" presId="urn:microsoft.com/office/officeart/2005/8/layout/chevron2"/>
    <dgm:cxn modelId="{154A8E76-EA48-754A-80ED-4B7D0F289C5E}" type="presOf" srcId="{13031A4D-29BC-5748-8683-7405D83E12B0}" destId="{E64EA34B-CE0D-B74E-81F4-0CED92E073EE}" srcOrd="0" destOrd="0" presId="urn:microsoft.com/office/officeart/2005/8/layout/chevron2"/>
    <dgm:cxn modelId="{75228B78-AF73-CF46-AD1A-A5B1025A6D4D}" srcId="{E6033613-CD1B-5547-9433-44CB823AB650}" destId="{45486A35-148C-C54D-A547-AB90B6B776A9}" srcOrd="0" destOrd="0" parTransId="{10B6D21F-3F26-B848-9C29-0057C3BDD7C5}" sibTransId="{C7961B56-304F-FF44-A8AE-17FF02552F48}"/>
    <dgm:cxn modelId="{71F20182-F7BF-254D-9411-F1BEEBE8E5C7}" srcId="{55DD91F5-E858-8E4D-B40D-85747B9D88E0}" destId="{42EDBB3E-1DA6-1A47-AD6B-2A0DA6D4EF47}" srcOrd="7" destOrd="0" parTransId="{4BCA73EE-9FD5-3548-B855-EBCEB4309B03}" sibTransId="{CC202673-CACD-164C-8743-091C3973750E}"/>
    <dgm:cxn modelId="{AFD93F8A-4ADD-A944-8180-1660732E5B29}" type="presOf" srcId="{A2C4B861-BB32-8D46-882A-468823068C61}" destId="{9E1C27C1-E80F-2448-98F5-F9473BFBB5ED}" srcOrd="0" destOrd="0" presId="urn:microsoft.com/office/officeart/2005/8/layout/chevron2"/>
    <dgm:cxn modelId="{FF9A5090-1822-6640-95D9-2C251A2A7329}" srcId="{42EDBB3E-1DA6-1A47-AD6B-2A0DA6D4EF47}" destId="{4F31938C-CBBF-CA44-80CE-FFF3D547ED40}" srcOrd="0" destOrd="0" parTransId="{49008315-6360-854C-9BB1-DEB889B2DF30}" sibTransId="{EA47CB62-530C-0C4E-A349-D45EBDFE8B3C}"/>
    <dgm:cxn modelId="{DFD89B94-A33D-5648-AB99-C707D5FA350A}" type="presOf" srcId="{42EDBB3E-1DA6-1A47-AD6B-2A0DA6D4EF47}" destId="{E64E4CC6-682C-EC41-945B-DCE9C6E4028A}" srcOrd="0" destOrd="0" presId="urn:microsoft.com/office/officeart/2005/8/layout/chevron2"/>
    <dgm:cxn modelId="{4B96F897-EC29-6147-96B5-F747999C09EE}" type="presOf" srcId="{F20C4661-82FB-3241-BAFF-A15383073896}" destId="{60DBD580-B3CF-9441-9B90-B73771160DD9}" srcOrd="0" destOrd="0" presId="urn:microsoft.com/office/officeart/2005/8/layout/chevron2"/>
    <dgm:cxn modelId="{3F2CFA9D-6DDD-6340-9EC8-DF75BBC62331}" type="presOf" srcId="{2B873732-979B-2F4A-9CAE-55B949ED75F8}" destId="{D405C917-B8CF-CE4D-9C9C-18286ABCF360}" srcOrd="0" destOrd="0" presId="urn:microsoft.com/office/officeart/2005/8/layout/chevron2"/>
    <dgm:cxn modelId="{BE7FCBA8-2516-CC4A-A926-662D81A7D8FD}" srcId="{55DD91F5-E858-8E4D-B40D-85747B9D88E0}" destId="{238E0901-317E-AA45-B7FF-D512ED7A1671}" srcOrd="3" destOrd="0" parTransId="{9B92C8C6-E799-404D-A1F8-35EAA06EE205}" sibTransId="{75277398-D658-6642-B79E-DF81545E1BA1}"/>
    <dgm:cxn modelId="{A0DB5BB3-9DF9-5B48-B28A-9F7BF86D2C32}" srcId="{55DD91F5-E858-8E4D-B40D-85747B9D88E0}" destId="{464A4F1B-8380-3C43-96EA-4007433851EC}" srcOrd="0" destOrd="0" parTransId="{31949819-6EDA-434A-B1D9-2340C1A1D088}" sibTransId="{BDD42966-D7C4-184E-829E-485D4F9015D2}"/>
    <dgm:cxn modelId="{C70FA9B6-BD31-914E-B975-0CF989B7480B}" type="presOf" srcId="{55DD91F5-E858-8E4D-B40D-85747B9D88E0}" destId="{03325A4C-CA56-8E45-B86A-6976DEB3658D}" srcOrd="0" destOrd="0" presId="urn:microsoft.com/office/officeart/2005/8/layout/chevron2"/>
    <dgm:cxn modelId="{B457F5D1-AB05-7A46-B94B-0F2563A1636E}" type="presOf" srcId="{1B1080AB-1F51-0042-9BC7-6EB7418B1043}" destId="{68790881-F368-3F4F-B8C9-16B9A1A9AB6F}" srcOrd="0" destOrd="0" presId="urn:microsoft.com/office/officeart/2005/8/layout/chevron2"/>
    <dgm:cxn modelId="{A6722FEC-5723-094C-9E03-7B8D35A7526B}" type="presOf" srcId="{8281E207-DF33-B344-8B95-EBB3CB6F061F}" destId="{B25A2A7D-6D22-A646-BAA8-5C32E32A2E64}" srcOrd="0" destOrd="0" presId="urn:microsoft.com/office/officeart/2005/8/layout/chevron2"/>
    <dgm:cxn modelId="{0D72FFED-674B-4547-A061-618C023699A8}" srcId="{55DD91F5-E858-8E4D-B40D-85747B9D88E0}" destId="{E6033613-CD1B-5547-9433-44CB823AB650}" srcOrd="1" destOrd="0" parTransId="{9DE470D0-28BB-AA4E-A9D7-45F5E3C4515F}" sibTransId="{FF6932C1-76DF-7B41-9BF8-75C2338F21B4}"/>
    <dgm:cxn modelId="{9644D6EE-6110-674C-B126-ACA14BC55AD9}" type="presOf" srcId="{FBAD9666-F4E0-0D47-AB46-0F0F15CC6A72}" destId="{07253B69-8D14-F748-BFE7-D478F2598DC2}" srcOrd="0" destOrd="0" presId="urn:microsoft.com/office/officeart/2005/8/layout/chevron2"/>
    <dgm:cxn modelId="{DFC215F9-FD57-B342-A263-81D1F78EF801}" srcId="{1B1080AB-1F51-0042-9BC7-6EB7418B1043}" destId="{79E83213-786B-DE4A-8A1E-0F277FCFE6A7}" srcOrd="0" destOrd="0" parTransId="{11E643BD-613F-954C-A365-20D8726203DA}" sibTransId="{46AF4C67-10A3-3F4D-B1F8-2785E67666D3}"/>
    <dgm:cxn modelId="{BD201BFB-3919-E549-A2AC-91CCBC35FDD3}" type="presOf" srcId="{6F9A5538-067F-1549-92FD-F2370A8CFC1F}" destId="{09F7B153-60C1-B044-822C-3F7C164683B3}" srcOrd="0" destOrd="0" presId="urn:microsoft.com/office/officeart/2005/8/layout/chevron2"/>
    <dgm:cxn modelId="{FEB7E2FB-FA71-A24C-B19B-8E4D52C6A2BE}" srcId="{8281E207-DF33-B344-8B95-EBB3CB6F061F}" destId="{2B873732-979B-2F4A-9CAE-55B949ED75F8}" srcOrd="0" destOrd="0" parTransId="{A488A74B-545D-9E4B-807D-4859955D63D6}" sibTransId="{B255E237-554C-5C40-A9F1-6AC20C72268F}"/>
    <dgm:cxn modelId="{FA2C44FC-F368-2D4C-BE20-86A0D72D2736}" srcId="{464A4F1B-8380-3C43-96EA-4007433851EC}" destId="{DBFF8B54-D9CD-1848-A47B-52ECAD3A9D71}" srcOrd="0" destOrd="0" parTransId="{329F6E7D-367A-5544-9FDD-AE32A2A352E8}" sibTransId="{44B7A11C-B81C-0141-AB44-991055D58271}"/>
    <dgm:cxn modelId="{EB7684AD-EE75-EC45-895A-75F91989CDBA}" type="presParOf" srcId="{03325A4C-CA56-8E45-B86A-6976DEB3658D}" destId="{91B31E8E-194A-AA45-A5AD-431281BCDAD0}" srcOrd="0" destOrd="0" presId="urn:microsoft.com/office/officeart/2005/8/layout/chevron2"/>
    <dgm:cxn modelId="{40B9EB38-08C6-8443-BEC1-029790875C39}" type="presParOf" srcId="{91B31E8E-194A-AA45-A5AD-431281BCDAD0}" destId="{6D887722-7104-954B-A2B6-43430A0DBA44}" srcOrd="0" destOrd="0" presId="urn:microsoft.com/office/officeart/2005/8/layout/chevron2"/>
    <dgm:cxn modelId="{D4840939-18D8-8D48-8A13-C26BD938A7F5}" type="presParOf" srcId="{91B31E8E-194A-AA45-A5AD-431281BCDAD0}" destId="{91555C1B-746A-8243-B89D-E6CB26C99A4F}" srcOrd="1" destOrd="0" presId="urn:microsoft.com/office/officeart/2005/8/layout/chevron2"/>
    <dgm:cxn modelId="{18429F24-E6B3-A64C-A770-13996A0DF814}" type="presParOf" srcId="{03325A4C-CA56-8E45-B86A-6976DEB3658D}" destId="{F8269E4A-45AA-ED4A-BEAF-1BCAC9D38421}" srcOrd="1" destOrd="0" presId="urn:microsoft.com/office/officeart/2005/8/layout/chevron2"/>
    <dgm:cxn modelId="{EB5B9653-6D1A-B04B-88B9-D7D9ECA71DDD}" type="presParOf" srcId="{03325A4C-CA56-8E45-B86A-6976DEB3658D}" destId="{F11E569D-ACA0-D146-B1A8-5204DBD4301F}" srcOrd="2" destOrd="0" presId="urn:microsoft.com/office/officeart/2005/8/layout/chevron2"/>
    <dgm:cxn modelId="{DB8E2192-E4D5-7540-AB5B-1443F0943BBF}" type="presParOf" srcId="{F11E569D-ACA0-D146-B1A8-5204DBD4301F}" destId="{E33BB7DE-37F7-C840-8512-B5B2DFE04B37}" srcOrd="0" destOrd="0" presId="urn:microsoft.com/office/officeart/2005/8/layout/chevron2"/>
    <dgm:cxn modelId="{DC79F430-362B-3248-A2F4-A7490E214381}" type="presParOf" srcId="{F11E569D-ACA0-D146-B1A8-5204DBD4301F}" destId="{90BDB0BB-D6A4-684A-BD2F-FDF4FA97A5ED}" srcOrd="1" destOrd="0" presId="urn:microsoft.com/office/officeart/2005/8/layout/chevron2"/>
    <dgm:cxn modelId="{151D675A-4071-EF4F-91E0-8F0CA830B3FA}" type="presParOf" srcId="{03325A4C-CA56-8E45-B86A-6976DEB3658D}" destId="{8DA0E45E-A79B-7443-A959-4C688D0FC327}" srcOrd="3" destOrd="0" presId="urn:microsoft.com/office/officeart/2005/8/layout/chevron2"/>
    <dgm:cxn modelId="{4ED5D2E7-D8BE-1647-9158-470C9F2E076D}" type="presParOf" srcId="{03325A4C-CA56-8E45-B86A-6976DEB3658D}" destId="{D07C6E38-5BFF-6D41-A1EF-3503E8BABBCB}" srcOrd="4" destOrd="0" presId="urn:microsoft.com/office/officeart/2005/8/layout/chevron2"/>
    <dgm:cxn modelId="{955C8772-46A8-2249-A1B6-E28B59D4F1B3}" type="presParOf" srcId="{D07C6E38-5BFF-6D41-A1EF-3503E8BABBCB}" destId="{9E1C27C1-E80F-2448-98F5-F9473BFBB5ED}" srcOrd="0" destOrd="0" presId="urn:microsoft.com/office/officeart/2005/8/layout/chevron2"/>
    <dgm:cxn modelId="{C2D95BC4-ED31-C142-AE53-35E831EB2CCA}" type="presParOf" srcId="{D07C6E38-5BFF-6D41-A1EF-3503E8BABBCB}" destId="{E64EA34B-CE0D-B74E-81F4-0CED92E073EE}" srcOrd="1" destOrd="0" presId="urn:microsoft.com/office/officeart/2005/8/layout/chevron2"/>
    <dgm:cxn modelId="{DD4F50B3-F3D5-C249-AF8B-E7605C8EB874}" type="presParOf" srcId="{03325A4C-CA56-8E45-B86A-6976DEB3658D}" destId="{A6F2BE89-3775-144A-91FF-FF772D8351EB}" srcOrd="5" destOrd="0" presId="urn:microsoft.com/office/officeart/2005/8/layout/chevron2"/>
    <dgm:cxn modelId="{03197BA5-2826-F245-B097-D41E3D294089}" type="presParOf" srcId="{03325A4C-CA56-8E45-B86A-6976DEB3658D}" destId="{5D871121-FE2F-394D-A2C9-813BFEDC5465}" srcOrd="6" destOrd="0" presId="urn:microsoft.com/office/officeart/2005/8/layout/chevron2"/>
    <dgm:cxn modelId="{7CC6A1E8-6A85-5840-95A3-0F2308F4E4E7}" type="presParOf" srcId="{5D871121-FE2F-394D-A2C9-813BFEDC5465}" destId="{33D35319-A220-5641-9FC6-6516BF898CA4}" srcOrd="0" destOrd="0" presId="urn:microsoft.com/office/officeart/2005/8/layout/chevron2"/>
    <dgm:cxn modelId="{90D1CF3A-7F33-7A45-B348-EDC4B304FBA8}" type="presParOf" srcId="{5D871121-FE2F-394D-A2C9-813BFEDC5465}" destId="{60DBD580-B3CF-9441-9B90-B73771160DD9}" srcOrd="1" destOrd="0" presId="urn:microsoft.com/office/officeart/2005/8/layout/chevron2"/>
    <dgm:cxn modelId="{1AA332F4-DED5-494D-94A4-9A092BCBFA6F}" type="presParOf" srcId="{03325A4C-CA56-8E45-B86A-6976DEB3658D}" destId="{65CACFBF-4C9F-EB44-B3B3-5A6AC525DF49}" srcOrd="7" destOrd="0" presId="urn:microsoft.com/office/officeart/2005/8/layout/chevron2"/>
    <dgm:cxn modelId="{A26331B1-ACFF-3E43-A52F-57EB92249B64}" type="presParOf" srcId="{03325A4C-CA56-8E45-B86A-6976DEB3658D}" destId="{0E3A6944-11E4-8348-BFB4-9482CB68F90C}" srcOrd="8" destOrd="0" presId="urn:microsoft.com/office/officeart/2005/8/layout/chevron2"/>
    <dgm:cxn modelId="{144B4700-17EA-4348-A9CA-DAFC2252FC30}" type="presParOf" srcId="{0E3A6944-11E4-8348-BFB4-9482CB68F90C}" destId="{B25A2A7D-6D22-A646-BAA8-5C32E32A2E64}" srcOrd="0" destOrd="0" presId="urn:microsoft.com/office/officeart/2005/8/layout/chevron2"/>
    <dgm:cxn modelId="{8140E716-409C-9642-B0D8-AF0A2DA2F3F5}" type="presParOf" srcId="{0E3A6944-11E4-8348-BFB4-9482CB68F90C}" destId="{D405C917-B8CF-CE4D-9C9C-18286ABCF360}" srcOrd="1" destOrd="0" presId="urn:microsoft.com/office/officeart/2005/8/layout/chevron2"/>
    <dgm:cxn modelId="{0F1ED0A9-3C5C-164B-8D32-1A3B47A0F573}" type="presParOf" srcId="{03325A4C-CA56-8E45-B86A-6976DEB3658D}" destId="{039859A6-8187-004F-A4BA-97B39282A848}" srcOrd="9" destOrd="0" presId="urn:microsoft.com/office/officeart/2005/8/layout/chevron2"/>
    <dgm:cxn modelId="{E9ED9FC7-0F43-D24D-8F0F-084BFC614CCE}" type="presParOf" srcId="{03325A4C-CA56-8E45-B86A-6976DEB3658D}" destId="{8C3B23BB-6E68-8246-9498-6B7DCF44CA34}" srcOrd="10" destOrd="0" presId="urn:microsoft.com/office/officeart/2005/8/layout/chevron2"/>
    <dgm:cxn modelId="{0EC2DC5C-3B04-794E-8D81-AE6C4E1E078C}" type="presParOf" srcId="{8C3B23BB-6E68-8246-9498-6B7DCF44CA34}" destId="{07253B69-8D14-F748-BFE7-D478F2598DC2}" srcOrd="0" destOrd="0" presId="urn:microsoft.com/office/officeart/2005/8/layout/chevron2"/>
    <dgm:cxn modelId="{95CC6E11-1C0A-514D-BD18-0441F64F8008}" type="presParOf" srcId="{8C3B23BB-6E68-8246-9498-6B7DCF44CA34}" destId="{09F7B153-60C1-B044-822C-3F7C164683B3}" srcOrd="1" destOrd="0" presId="urn:microsoft.com/office/officeart/2005/8/layout/chevron2"/>
    <dgm:cxn modelId="{8DA0B3F7-6EBA-4A4B-B4B0-154A1CAC8C4A}" type="presParOf" srcId="{03325A4C-CA56-8E45-B86A-6976DEB3658D}" destId="{94FA988A-B9CC-9D4E-B4E6-D9149D31953B}" srcOrd="11" destOrd="0" presId="urn:microsoft.com/office/officeart/2005/8/layout/chevron2"/>
    <dgm:cxn modelId="{4BEE2262-AFE1-0C46-8E09-C66E2B817CD6}" type="presParOf" srcId="{03325A4C-CA56-8E45-B86A-6976DEB3658D}" destId="{651CFAEA-5269-7C47-9C5F-80349320E015}" srcOrd="12" destOrd="0" presId="urn:microsoft.com/office/officeart/2005/8/layout/chevron2"/>
    <dgm:cxn modelId="{65D0A87C-CA53-7748-AC99-0FE31B0FEC22}" type="presParOf" srcId="{651CFAEA-5269-7C47-9C5F-80349320E015}" destId="{68790881-F368-3F4F-B8C9-16B9A1A9AB6F}" srcOrd="0" destOrd="0" presId="urn:microsoft.com/office/officeart/2005/8/layout/chevron2"/>
    <dgm:cxn modelId="{8F00DD76-50CE-E54E-BEE1-963EC729B8EB}" type="presParOf" srcId="{651CFAEA-5269-7C47-9C5F-80349320E015}" destId="{E55A049B-BCFD-6B40-AE7C-FF9DA371E5C8}" srcOrd="1" destOrd="0" presId="urn:microsoft.com/office/officeart/2005/8/layout/chevron2"/>
    <dgm:cxn modelId="{65D2453F-E24B-1143-B72C-3E8A5FA71936}" type="presParOf" srcId="{03325A4C-CA56-8E45-B86A-6976DEB3658D}" destId="{9163B586-0EEA-A140-848F-E3EA366F2A15}" srcOrd="13" destOrd="0" presId="urn:microsoft.com/office/officeart/2005/8/layout/chevron2"/>
    <dgm:cxn modelId="{B3C31C1A-F46A-B947-ADEE-2AFD80807805}" type="presParOf" srcId="{03325A4C-CA56-8E45-B86A-6976DEB3658D}" destId="{93D3C01B-624C-074C-8EE0-D8481395E8D6}" srcOrd="14" destOrd="0" presId="urn:microsoft.com/office/officeart/2005/8/layout/chevron2"/>
    <dgm:cxn modelId="{1B15DCFE-C061-3F49-8A75-A5386D35669A}" type="presParOf" srcId="{93D3C01B-624C-074C-8EE0-D8481395E8D6}" destId="{E64E4CC6-682C-EC41-945B-DCE9C6E4028A}" srcOrd="0" destOrd="0" presId="urn:microsoft.com/office/officeart/2005/8/layout/chevron2"/>
    <dgm:cxn modelId="{4DAB3DC9-EF42-284B-A860-D9E52E9571AE}" type="presParOf" srcId="{93D3C01B-624C-074C-8EE0-D8481395E8D6}" destId="{0EC5B1F6-4F21-634B-8ED2-4740B62D233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1</a:t>
          </a:r>
        </a:p>
      </dsp:txBody>
      <dsp:txXfrm rot="-5400000">
        <a:off x="1" y="302689"/>
        <a:ext cx="603139" cy="258489"/>
      </dsp:txXfrm>
    </dsp:sp>
    <dsp:sp modelId="{4EBE0188-9563-6846-A934-97189A9539D8}">
      <dsp:nvSpPr>
        <dsp:cNvPr id="0" name=""/>
        <dsp:cNvSpPr/>
      </dsp:nvSpPr>
      <dsp:spPr>
        <a:xfrm rot="5400000">
          <a:off x="2076450" y="-1472191"/>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28459"/>
        <a:ext cx="3479339"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2</a:t>
          </a:r>
        </a:p>
      </dsp:txBody>
      <dsp:txXfrm rot="-5400000">
        <a:off x="1" y="983375"/>
        <a:ext cx="603139" cy="258489"/>
      </dsp:txXfrm>
    </dsp:sp>
    <dsp:sp modelId="{5F2D23CC-95FF-8E44-B542-6F2A4646D751}">
      <dsp:nvSpPr>
        <dsp:cNvPr id="0" name=""/>
        <dsp:cNvSpPr/>
      </dsp:nvSpPr>
      <dsp:spPr>
        <a:xfrm rot="5400000">
          <a:off x="2076450" y="-791505"/>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709145"/>
        <a:ext cx="3479339"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3</a:t>
          </a:r>
        </a:p>
      </dsp:txBody>
      <dsp:txXfrm rot="-5400000">
        <a:off x="1" y="1664061"/>
        <a:ext cx="603139" cy="258489"/>
      </dsp:txXfrm>
    </dsp:sp>
    <dsp:sp modelId="{89505891-F738-6B47-8FFB-4D406888E7C7}">
      <dsp:nvSpPr>
        <dsp:cNvPr id="0" name=""/>
        <dsp:cNvSpPr/>
      </dsp:nvSpPr>
      <dsp:spPr>
        <a:xfrm rot="5400000">
          <a:off x="2076450" y="-110818"/>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1389832"/>
        <a:ext cx="3479339" cy="50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CBF96-08E6-454C-BA4C-23813E1EDE07}">
      <dsp:nvSpPr>
        <dsp:cNvPr id="0" name=""/>
        <dsp:cNvSpPr/>
      </dsp:nvSpPr>
      <dsp:spPr>
        <a:xfrm rot="5400000">
          <a:off x="-113794" y="114328"/>
          <a:ext cx="758629" cy="5310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a:t>
          </a:r>
        </a:p>
      </dsp:txBody>
      <dsp:txXfrm rot="-5400000">
        <a:off x="1" y="266053"/>
        <a:ext cx="531040" cy="227589"/>
      </dsp:txXfrm>
    </dsp:sp>
    <dsp:sp modelId="{686618D1-773C-C04D-B797-D84D668A735A}">
      <dsp:nvSpPr>
        <dsp:cNvPr id="0" name=""/>
        <dsp:cNvSpPr/>
      </dsp:nvSpPr>
      <dsp:spPr>
        <a:xfrm rot="5400000">
          <a:off x="5142758" y="-4611183"/>
          <a:ext cx="493109" cy="971654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Introductions</a:t>
          </a:r>
        </a:p>
      </dsp:txBody>
      <dsp:txXfrm rot="-5400000">
        <a:off x="531040" y="24607"/>
        <a:ext cx="9692473" cy="444965"/>
      </dsp:txXfrm>
    </dsp:sp>
    <dsp:sp modelId="{3904A8FF-2A5E-7043-A108-EB64E086BA94}">
      <dsp:nvSpPr>
        <dsp:cNvPr id="0" name=""/>
        <dsp:cNvSpPr/>
      </dsp:nvSpPr>
      <dsp:spPr>
        <a:xfrm rot="5400000">
          <a:off x="-113794" y="772648"/>
          <a:ext cx="758629" cy="5310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a:t>
          </a:r>
        </a:p>
      </dsp:txBody>
      <dsp:txXfrm rot="-5400000">
        <a:off x="1" y="924373"/>
        <a:ext cx="531040" cy="227589"/>
      </dsp:txXfrm>
    </dsp:sp>
    <dsp:sp modelId="{E8918423-8E11-BD43-BFDD-DAF0334DE1FF}">
      <dsp:nvSpPr>
        <dsp:cNvPr id="0" name=""/>
        <dsp:cNvSpPr/>
      </dsp:nvSpPr>
      <dsp:spPr>
        <a:xfrm rot="5400000">
          <a:off x="5142758" y="-3952863"/>
          <a:ext cx="493109" cy="971654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Objectives</a:t>
          </a:r>
        </a:p>
      </dsp:txBody>
      <dsp:txXfrm rot="-5400000">
        <a:off x="531040" y="682927"/>
        <a:ext cx="9692473" cy="444965"/>
      </dsp:txXfrm>
    </dsp:sp>
    <dsp:sp modelId="{3610995C-F424-6249-AE10-F85BB41EF8E2}">
      <dsp:nvSpPr>
        <dsp:cNvPr id="0" name=""/>
        <dsp:cNvSpPr/>
      </dsp:nvSpPr>
      <dsp:spPr>
        <a:xfrm rot="5400000">
          <a:off x="-113794" y="1430969"/>
          <a:ext cx="758629" cy="5310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a:t>
          </a:r>
        </a:p>
      </dsp:txBody>
      <dsp:txXfrm rot="-5400000">
        <a:off x="1" y="1582694"/>
        <a:ext cx="531040" cy="227589"/>
      </dsp:txXfrm>
    </dsp:sp>
    <dsp:sp modelId="{4D9F5BC3-4AB8-B54D-BE5D-38D361BD0234}">
      <dsp:nvSpPr>
        <dsp:cNvPr id="0" name=""/>
        <dsp:cNvSpPr/>
      </dsp:nvSpPr>
      <dsp:spPr>
        <a:xfrm rot="5400000">
          <a:off x="5142758" y="-3294543"/>
          <a:ext cx="493109" cy="971654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Business Benefits of </a:t>
          </a:r>
          <a:r>
            <a:rPr lang="en-US" sz="3000" kern="1200" dirty="0" err="1"/>
            <a:t>Chatbots</a:t>
          </a:r>
          <a:endParaRPr lang="en-US" sz="3000" kern="1200" dirty="0"/>
        </a:p>
      </dsp:txBody>
      <dsp:txXfrm rot="-5400000">
        <a:off x="531040" y="1341247"/>
        <a:ext cx="9692473" cy="444965"/>
      </dsp:txXfrm>
    </dsp:sp>
    <dsp:sp modelId="{73B78F1B-9A4D-544C-820B-FA09DF07C851}">
      <dsp:nvSpPr>
        <dsp:cNvPr id="0" name=""/>
        <dsp:cNvSpPr/>
      </dsp:nvSpPr>
      <dsp:spPr>
        <a:xfrm rot="5400000">
          <a:off x="-113794" y="2089289"/>
          <a:ext cx="758629" cy="5310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a:t>
          </a:r>
        </a:p>
      </dsp:txBody>
      <dsp:txXfrm rot="-5400000">
        <a:off x="1" y="2241014"/>
        <a:ext cx="531040" cy="227589"/>
      </dsp:txXfrm>
    </dsp:sp>
    <dsp:sp modelId="{77F76C6A-D96E-8644-A435-BBB25C60CE9C}">
      <dsp:nvSpPr>
        <dsp:cNvPr id="0" name=""/>
        <dsp:cNvSpPr/>
      </dsp:nvSpPr>
      <dsp:spPr>
        <a:xfrm rot="5400000">
          <a:off x="5142758" y="-2636222"/>
          <a:ext cx="493109" cy="971654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Watson Conversation Overview</a:t>
          </a:r>
        </a:p>
      </dsp:txBody>
      <dsp:txXfrm rot="-5400000">
        <a:off x="531040" y="1999568"/>
        <a:ext cx="9692473" cy="444965"/>
      </dsp:txXfrm>
    </dsp:sp>
    <dsp:sp modelId="{43B59F47-E6BC-2743-A8A1-7447BA8C9303}">
      <dsp:nvSpPr>
        <dsp:cNvPr id="0" name=""/>
        <dsp:cNvSpPr/>
      </dsp:nvSpPr>
      <dsp:spPr>
        <a:xfrm rot="5400000">
          <a:off x="-113794" y="2747610"/>
          <a:ext cx="758629" cy="5310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a:t>
          </a:r>
        </a:p>
      </dsp:txBody>
      <dsp:txXfrm rot="-5400000">
        <a:off x="1" y="2899335"/>
        <a:ext cx="531040" cy="227589"/>
      </dsp:txXfrm>
    </dsp:sp>
    <dsp:sp modelId="{D0B77802-88DE-3E49-89D9-D1D6CC2EE51C}">
      <dsp:nvSpPr>
        <dsp:cNvPr id="0" name=""/>
        <dsp:cNvSpPr/>
      </dsp:nvSpPr>
      <dsp:spPr>
        <a:xfrm rot="5400000">
          <a:off x="5142758" y="-1977902"/>
          <a:ext cx="493109" cy="971654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Workshop</a:t>
          </a:r>
        </a:p>
      </dsp:txBody>
      <dsp:txXfrm rot="-5400000">
        <a:off x="531040" y="2657888"/>
        <a:ext cx="9692473" cy="444965"/>
      </dsp:txXfrm>
    </dsp:sp>
    <dsp:sp modelId="{169D875C-5F23-F04D-98FB-81D5C2DCD9E6}">
      <dsp:nvSpPr>
        <dsp:cNvPr id="0" name=""/>
        <dsp:cNvSpPr/>
      </dsp:nvSpPr>
      <dsp:spPr>
        <a:xfrm rot="5400000">
          <a:off x="-113794" y="3405930"/>
          <a:ext cx="758629" cy="5310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6</a:t>
          </a:r>
        </a:p>
      </dsp:txBody>
      <dsp:txXfrm rot="-5400000">
        <a:off x="1" y="3557655"/>
        <a:ext cx="531040" cy="227589"/>
      </dsp:txXfrm>
    </dsp:sp>
    <dsp:sp modelId="{68090284-E0EE-4B4C-9CC7-14324211D51D}">
      <dsp:nvSpPr>
        <dsp:cNvPr id="0" name=""/>
        <dsp:cNvSpPr/>
      </dsp:nvSpPr>
      <dsp:spPr>
        <a:xfrm rot="5400000">
          <a:off x="5142758" y="-1319581"/>
          <a:ext cx="493109" cy="971654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Next Steps</a:t>
          </a:r>
        </a:p>
      </dsp:txBody>
      <dsp:txXfrm rot="-5400000">
        <a:off x="531040" y="3316209"/>
        <a:ext cx="9692473" cy="4449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87722-7104-954B-A2B6-43430A0DBA44}">
      <dsp:nvSpPr>
        <dsp:cNvPr id="0" name=""/>
        <dsp:cNvSpPr/>
      </dsp:nvSpPr>
      <dsp:spPr>
        <a:xfrm rot="5400000">
          <a:off x="-101015" y="103091"/>
          <a:ext cx="673439" cy="47140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rot="-5400000">
        <a:off x="2" y="237779"/>
        <a:ext cx="471407" cy="202032"/>
      </dsp:txXfrm>
    </dsp:sp>
    <dsp:sp modelId="{91555C1B-746A-8243-B89D-E6CB26C99A4F}">
      <dsp:nvSpPr>
        <dsp:cNvPr id="0" name=""/>
        <dsp:cNvSpPr/>
      </dsp:nvSpPr>
      <dsp:spPr>
        <a:xfrm rot="5400000">
          <a:off x="3918801" y="-3445317"/>
          <a:ext cx="437735" cy="733252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Create the Watson Conversation Service</a:t>
          </a:r>
        </a:p>
      </dsp:txBody>
      <dsp:txXfrm rot="-5400000">
        <a:off x="471407" y="23445"/>
        <a:ext cx="7311155" cy="394999"/>
      </dsp:txXfrm>
    </dsp:sp>
    <dsp:sp modelId="{E33BB7DE-37F7-C840-8512-B5B2DFE04B37}">
      <dsp:nvSpPr>
        <dsp:cNvPr id="0" name=""/>
        <dsp:cNvSpPr/>
      </dsp:nvSpPr>
      <dsp:spPr>
        <a:xfrm rot="5400000">
          <a:off x="-101015" y="702509"/>
          <a:ext cx="673439" cy="47140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rot="-5400000">
        <a:off x="2" y="837197"/>
        <a:ext cx="471407" cy="202032"/>
      </dsp:txXfrm>
    </dsp:sp>
    <dsp:sp modelId="{90BDB0BB-D6A4-684A-BD2F-FDF4FA97A5ED}">
      <dsp:nvSpPr>
        <dsp:cNvPr id="0" name=""/>
        <dsp:cNvSpPr/>
      </dsp:nvSpPr>
      <dsp:spPr>
        <a:xfrm rot="5400000">
          <a:off x="3918801" y="-2845899"/>
          <a:ext cx="437735" cy="733252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Create a Watson Conversation Workspace</a:t>
          </a:r>
        </a:p>
      </dsp:txBody>
      <dsp:txXfrm rot="-5400000">
        <a:off x="471407" y="622863"/>
        <a:ext cx="7311155" cy="394999"/>
      </dsp:txXfrm>
    </dsp:sp>
    <dsp:sp modelId="{9E1C27C1-E80F-2448-98F5-F9473BFBB5ED}">
      <dsp:nvSpPr>
        <dsp:cNvPr id="0" name=""/>
        <dsp:cNvSpPr/>
      </dsp:nvSpPr>
      <dsp:spPr>
        <a:xfrm rot="5400000">
          <a:off x="-101015" y="1301927"/>
          <a:ext cx="673439" cy="47140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rot="-5400000">
        <a:off x="2" y="1436615"/>
        <a:ext cx="471407" cy="202032"/>
      </dsp:txXfrm>
    </dsp:sp>
    <dsp:sp modelId="{E64EA34B-CE0D-B74E-81F4-0CED92E073EE}">
      <dsp:nvSpPr>
        <dsp:cNvPr id="0" name=""/>
        <dsp:cNvSpPr/>
      </dsp:nvSpPr>
      <dsp:spPr>
        <a:xfrm rot="5400000">
          <a:off x="3918801" y="-2246482"/>
          <a:ext cx="437735" cy="733252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Create Intents</a:t>
          </a:r>
        </a:p>
      </dsp:txBody>
      <dsp:txXfrm rot="-5400000">
        <a:off x="471407" y="1222280"/>
        <a:ext cx="7311155" cy="394999"/>
      </dsp:txXfrm>
    </dsp:sp>
    <dsp:sp modelId="{33D35319-A220-5641-9FC6-6516BF898CA4}">
      <dsp:nvSpPr>
        <dsp:cNvPr id="0" name=""/>
        <dsp:cNvSpPr/>
      </dsp:nvSpPr>
      <dsp:spPr>
        <a:xfrm rot="5400000">
          <a:off x="-101015" y="1901345"/>
          <a:ext cx="673439" cy="47140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rot="-5400000">
        <a:off x="2" y="2036033"/>
        <a:ext cx="471407" cy="202032"/>
      </dsp:txXfrm>
    </dsp:sp>
    <dsp:sp modelId="{60DBD580-B3CF-9441-9B90-B73771160DD9}">
      <dsp:nvSpPr>
        <dsp:cNvPr id="0" name=""/>
        <dsp:cNvSpPr/>
      </dsp:nvSpPr>
      <dsp:spPr>
        <a:xfrm rot="5400000">
          <a:off x="3918801" y="-1647064"/>
          <a:ext cx="437735" cy="733252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Build a dialog</a:t>
          </a:r>
        </a:p>
      </dsp:txBody>
      <dsp:txXfrm rot="-5400000">
        <a:off x="471407" y="1821698"/>
        <a:ext cx="7311155" cy="394999"/>
      </dsp:txXfrm>
    </dsp:sp>
    <dsp:sp modelId="{B25A2A7D-6D22-A646-BAA8-5C32E32A2E64}">
      <dsp:nvSpPr>
        <dsp:cNvPr id="0" name=""/>
        <dsp:cNvSpPr/>
      </dsp:nvSpPr>
      <dsp:spPr>
        <a:xfrm rot="5400000">
          <a:off x="-101015" y="2500762"/>
          <a:ext cx="673439" cy="47140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a:t>
          </a:r>
        </a:p>
      </dsp:txBody>
      <dsp:txXfrm rot="-5400000">
        <a:off x="2" y="2635450"/>
        <a:ext cx="471407" cy="202032"/>
      </dsp:txXfrm>
    </dsp:sp>
    <dsp:sp modelId="{D405C917-B8CF-CE4D-9C9C-18286ABCF360}">
      <dsp:nvSpPr>
        <dsp:cNvPr id="0" name=""/>
        <dsp:cNvSpPr/>
      </dsp:nvSpPr>
      <dsp:spPr>
        <a:xfrm rot="5400000">
          <a:off x="3918801" y="-1047646"/>
          <a:ext cx="437735" cy="733252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Enhance the dialog</a:t>
          </a:r>
        </a:p>
      </dsp:txBody>
      <dsp:txXfrm rot="-5400000">
        <a:off x="471407" y="2421116"/>
        <a:ext cx="7311155" cy="394999"/>
      </dsp:txXfrm>
    </dsp:sp>
    <dsp:sp modelId="{07253B69-8D14-F748-BFE7-D478F2598DC2}">
      <dsp:nvSpPr>
        <dsp:cNvPr id="0" name=""/>
        <dsp:cNvSpPr/>
      </dsp:nvSpPr>
      <dsp:spPr>
        <a:xfrm rot="5400000">
          <a:off x="-101015" y="3100180"/>
          <a:ext cx="673439" cy="47140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a:t>
          </a:r>
        </a:p>
      </dsp:txBody>
      <dsp:txXfrm rot="-5400000">
        <a:off x="2" y="3234868"/>
        <a:ext cx="471407" cy="202032"/>
      </dsp:txXfrm>
    </dsp:sp>
    <dsp:sp modelId="{09F7B153-60C1-B044-822C-3F7C164683B3}">
      <dsp:nvSpPr>
        <dsp:cNvPr id="0" name=""/>
        <dsp:cNvSpPr/>
      </dsp:nvSpPr>
      <dsp:spPr>
        <a:xfrm rot="5400000">
          <a:off x="3918801" y="-448228"/>
          <a:ext cx="437735" cy="733252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Add entities</a:t>
          </a:r>
        </a:p>
      </dsp:txBody>
      <dsp:txXfrm rot="-5400000">
        <a:off x="471407" y="3020534"/>
        <a:ext cx="7311155" cy="394999"/>
      </dsp:txXfrm>
    </dsp:sp>
    <dsp:sp modelId="{68790881-F368-3F4F-B8C9-16B9A1A9AB6F}">
      <dsp:nvSpPr>
        <dsp:cNvPr id="0" name=""/>
        <dsp:cNvSpPr/>
      </dsp:nvSpPr>
      <dsp:spPr>
        <a:xfrm rot="5400000">
          <a:off x="-101015" y="3699598"/>
          <a:ext cx="673439" cy="47140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7</a:t>
          </a:r>
        </a:p>
      </dsp:txBody>
      <dsp:txXfrm rot="-5400000">
        <a:off x="2" y="3834286"/>
        <a:ext cx="471407" cy="202032"/>
      </dsp:txXfrm>
    </dsp:sp>
    <dsp:sp modelId="{E55A049B-BCFD-6B40-AE7C-FF9DA371E5C8}">
      <dsp:nvSpPr>
        <dsp:cNvPr id="0" name=""/>
        <dsp:cNvSpPr/>
      </dsp:nvSpPr>
      <dsp:spPr>
        <a:xfrm rot="5400000">
          <a:off x="3918801" y="151188"/>
          <a:ext cx="437735" cy="733252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Add some complexities</a:t>
          </a:r>
        </a:p>
      </dsp:txBody>
      <dsp:txXfrm rot="-5400000">
        <a:off x="471407" y="3619950"/>
        <a:ext cx="7311155" cy="394999"/>
      </dsp:txXfrm>
    </dsp:sp>
    <dsp:sp modelId="{E64E4CC6-682C-EC41-945B-DCE9C6E4028A}">
      <dsp:nvSpPr>
        <dsp:cNvPr id="0" name=""/>
        <dsp:cNvSpPr/>
      </dsp:nvSpPr>
      <dsp:spPr>
        <a:xfrm rot="5400000">
          <a:off x="-101015" y="4299016"/>
          <a:ext cx="673439" cy="47140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a:t>
          </a:r>
        </a:p>
      </dsp:txBody>
      <dsp:txXfrm rot="-5400000">
        <a:off x="2" y="4433704"/>
        <a:ext cx="471407" cy="202032"/>
      </dsp:txXfrm>
    </dsp:sp>
    <dsp:sp modelId="{0EC5B1F6-4F21-634B-8ED2-4740B62D2335}">
      <dsp:nvSpPr>
        <dsp:cNvPr id="0" name=""/>
        <dsp:cNvSpPr/>
      </dsp:nvSpPr>
      <dsp:spPr>
        <a:xfrm rot="5400000">
          <a:off x="3918801" y="750606"/>
          <a:ext cx="437735" cy="7332523"/>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Deploy a </a:t>
          </a:r>
          <a:r>
            <a:rPr lang="en-US" sz="2700" kern="1200" dirty="0" err="1"/>
            <a:t>chatbot</a:t>
          </a:r>
          <a:r>
            <a:rPr lang="en-US" sz="2700" kern="1200" dirty="0"/>
            <a:t> web client application</a:t>
          </a:r>
        </a:p>
      </dsp:txBody>
      <dsp:txXfrm rot="-5400000">
        <a:off x="471407" y="4219368"/>
        <a:ext cx="7311155" cy="3949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C7D66-0DBB-BB40-8488-D61FDFED092A}" type="datetimeFigureOut">
              <a:rPr lang="en-US" smtClean="0"/>
              <a:t>1/26/18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3760C-3E37-1E4E-8095-5DE89AEF0FC0}" type="slidenum">
              <a:rPr lang="en-US" smtClean="0"/>
              <a:t>‹#›</a:t>
            </a:fld>
            <a:endParaRPr lang="en-US" dirty="0"/>
          </a:p>
        </p:txBody>
      </p:sp>
    </p:spTree>
    <p:extLst>
      <p:ext uri="{BB962C8B-B14F-4D97-AF65-F5344CB8AC3E}">
        <p14:creationId xmlns:p14="http://schemas.microsoft.com/office/powerpoint/2010/main" val="245297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the Cloud Essentials overview session!</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a:t>
            </a:fld>
            <a:endParaRPr lang="en-US" altLang="en-US"/>
          </a:p>
        </p:txBody>
      </p:sp>
    </p:spTree>
    <p:extLst>
      <p:ext uri="{BB962C8B-B14F-4D97-AF65-F5344CB8AC3E}">
        <p14:creationId xmlns:p14="http://schemas.microsoft.com/office/powerpoint/2010/main" val="2217034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r>
              <a:rPr lang="en-US" dirty="0" err="1"/>
              <a:t>chatbots</a:t>
            </a:r>
            <a:r>
              <a:rPr lang="en-US" dirty="0"/>
              <a:t> are really not new. </a:t>
            </a:r>
          </a:p>
          <a:p>
            <a:endParaRPr lang="en-US" dirty="0"/>
          </a:p>
          <a:p>
            <a:r>
              <a:rPr lang="en-US" dirty="0"/>
              <a:t>ELIZA</a:t>
            </a:r>
            <a:r>
              <a:rPr lang="en-US" baseline="0" dirty="0"/>
              <a:t> is credited as being the first “chatterbot”. Created in 1966 and designed to mimic a conversation with a psychiatrist, it was more fun than really applicable. It was specifically programmed to look for key words and phrases and respond with specific questions. You can search for it and find several “emulators” and play around with it. It gets really annoying, very quickly.</a:t>
            </a:r>
          </a:p>
          <a:p>
            <a:endParaRPr lang="en-US" baseline="0" dirty="0"/>
          </a:p>
          <a:p>
            <a:r>
              <a:rPr lang="en-US" baseline="0" dirty="0"/>
              <a:t>A lot of these chatterbots, and now </a:t>
            </a:r>
            <a:r>
              <a:rPr lang="en-US" baseline="0" dirty="0" err="1"/>
              <a:t>chatbots</a:t>
            </a:r>
            <a:r>
              <a:rPr lang="en-US" baseline="0" dirty="0"/>
              <a:t>, were experimented with until 2006 when Watson burst onto the scenes in the Jeopardy challenge. A machine was competing with the reigning Jeopardy champions in a game that is most like a conversation. The question, phrased as an answer, is given and the answer must be phrased in the form of a question. This game covers many different topics and really requires understanding of human language and even subtleties like sarcasm and dual meanings. It also requires many years of historical knowledge. After being trained and provided enough data and computing power, Watson took on the champions and won handily.</a:t>
            </a:r>
          </a:p>
          <a:p>
            <a:endParaRPr lang="en-US" baseline="0" dirty="0"/>
          </a:p>
          <a:p>
            <a:r>
              <a:rPr lang="en-US" baseline="0" dirty="0"/>
              <a:t>Since then, this technology has become more real and available to businesses, coming even to consumer products like smartphones, cars, </a:t>
            </a:r>
            <a:r>
              <a:rPr lang="en-US" baseline="0" dirty="0" err="1"/>
              <a:t>tvs</a:t>
            </a:r>
            <a:r>
              <a:rPr lang="en-US" baseline="0" dirty="0"/>
              <a:t> and new in-home assistants like Google Home and Amazon Alexa. Businesses are using the cognitive </a:t>
            </a:r>
            <a:r>
              <a:rPr lang="en-US" baseline="0" dirty="0" err="1"/>
              <a:t>chatbot</a:t>
            </a:r>
            <a:r>
              <a:rPr lang="en-US" baseline="0" dirty="0"/>
              <a:t> technologies to create all new business models and ways of interacting with customers to improve customer satisfaction and increase revenues.</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12</a:t>
            </a:fld>
            <a:endParaRPr lang="en-US" dirty="0"/>
          </a:p>
        </p:txBody>
      </p:sp>
    </p:spTree>
    <p:extLst>
      <p:ext uri="{BB962C8B-B14F-4D97-AF65-F5344CB8AC3E}">
        <p14:creationId xmlns:p14="http://schemas.microsoft.com/office/powerpoint/2010/main" val="1016481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13</a:t>
            </a:fld>
            <a:endParaRPr lang="en-US" dirty="0"/>
          </a:p>
        </p:txBody>
      </p:sp>
    </p:spTree>
    <p:extLst>
      <p:ext uri="{BB962C8B-B14F-4D97-AF65-F5344CB8AC3E}">
        <p14:creationId xmlns:p14="http://schemas.microsoft.com/office/powerpoint/2010/main" val="1658819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is this all hype? Does my business really need a </a:t>
            </a:r>
            <a:r>
              <a:rPr lang="en-US" baseline="0" dirty="0" err="1"/>
              <a:t>chatbot</a:t>
            </a:r>
            <a:r>
              <a:rPr lang="en-US" baseline="0" dirty="0"/>
              <a:t>, or two or more?</a:t>
            </a:r>
          </a:p>
          <a:p>
            <a:endParaRPr lang="en-US" baseline="0" dirty="0"/>
          </a:p>
          <a:p>
            <a:r>
              <a:rPr lang="en-US" baseline="0" dirty="0"/>
              <a:t>A survey conducted by </a:t>
            </a:r>
            <a:r>
              <a:rPr lang="en-US" baseline="0" dirty="0" err="1"/>
              <a:t>TechSoup</a:t>
            </a:r>
            <a:r>
              <a:rPr lang="en-US" baseline="0" dirty="0"/>
              <a:t> recently found that more than 30% of call center tasks can be automated through </a:t>
            </a:r>
            <a:r>
              <a:rPr lang="en-US" baseline="0" dirty="0" err="1"/>
              <a:t>chatbots</a:t>
            </a:r>
            <a:r>
              <a:rPr lang="en-US" baseline="0" dirty="0"/>
              <a:t>. That’s not to say that you can replace 30% of call center staff. This technology can, however, reduce the burden of answering some very common questions, freeing the customer service and support reps to spend time to resolve the more challenging problems.</a:t>
            </a:r>
          </a:p>
          <a:p>
            <a:endParaRPr lang="en-US" baseline="0" dirty="0"/>
          </a:p>
          <a:p>
            <a:r>
              <a:rPr lang="en-US" baseline="0" dirty="0"/>
              <a:t>The same survey found that 39% of users expect a response from you within 1 hour when they interact with you on social media. This can help automate responses to your customers, even if it is a simple, but intelligent and somewhat custom response, not just a ”we’ll be with you shortly” response.</a:t>
            </a:r>
          </a:p>
          <a:p>
            <a:endParaRPr lang="en-US" baseline="0" dirty="0"/>
          </a:p>
          <a:p>
            <a:r>
              <a:rPr lang="en-US" baseline="0" dirty="0"/>
              <a:t>Through working with companies, we have also observed that the use of </a:t>
            </a:r>
            <a:r>
              <a:rPr lang="en-US" baseline="0" dirty="0" err="1"/>
              <a:t>chatbots</a:t>
            </a:r>
            <a:r>
              <a:rPr lang="en-US" baseline="0" dirty="0"/>
              <a:t> can help in other ways. </a:t>
            </a:r>
            <a:r>
              <a:rPr lang="en-US" baseline="0" dirty="0" err="1"/>
              <a:t>Chatbots</a:t>
            </a:r>
            <a:r>
              <a:rPr lang="en-US" baseline="0" dirty="0"/>
              <a:t> don’t get tired and don’t need to work in shifts or require days off, they are 24 x 7. They don’t leave when they are unhappy and they can be retrained much quicker and cost effectively than humans. Again, this is not a recommendation to replace humans with </a:t>
            </a:r>
            <a:r>
              <a:rPr lang="en-US" baseline="0" dirty="0" err="1"/>
              <a:t>chatbots</a:t>
            </a:r>
            <a:r>
              <a:rPr lang="en-US" baseline="0" dirty="0"/>
              <a:t>, but as you gain knowledge of your business domain and as you gather more and more examples of customer interactions, the </a:t>
            </a:r>
            <a:r>
              <a:rPr lang="en-US" baseline="0" dirty="0" err="1"/>
              <a:t>chatbot</a:t>
            </a:r>
            <a:r>
              <a:rPr lang="en-US" baseline="0" dirty="0"/>
              <a:t> technology can learn from that and begin to augment the need for all new employees to know these things. </a:t>
            </a:r>
          </a:p>
          <a:p>
            <a:endParaRPr lang="en-US" baseline="0" dirty="0"/>
          </a:p>
          <a:p>
            <a:r>
              <a:rPr lang="en-US" baseline="0" dirty="0"/>
              <a:t>Have you been to H&amp;R Block to do your taxes in the last year or two? There is a high degree of turnover with tax preparers each year because it is a very seasonal job. While tax preparers have to be trained in the tax code, it is nearly impossible to remember everything and things change annually. So, to help the tax preparers, H&amp;R Block is using this technology to assist the tax preparers when they have questions. This helps even the most seasoned tax preparers and helps newbies come up to speed much faster.</a:t>
            </a:r>
          </a:p>
          <a:p>
            <a:endParaRPr lang="en-US" baseline="0" dirty="0"/>
          </a:p>
          <a:p>
            <a:r>
              <a:rPr lang="en-US" baseline="0" dirty="0"/>
              <a:t>Finally, companies are finding that they can create new channels for interacting with their customers and new ways to generate revenue. Staples has leveraged the concept of the easy button and created highly interactive, natural language interfaces for ordering business supplies. Users can simply talk, take photos and analyze past purchase history to simplify the process of managing business supplies.</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14</a:t>
            </a:fld>
            <a:endParaRPr lang="en-US" dirty="0"/>
          </a:p>
        </p:txBody>
      </p:sp>
    </p:spTree>
    <p:extLst>
      <p:ext uri="{BB962C8B-B14F-4D97-AF65-F5344CB8AC3E}">
        <p14:creationId xmlns:p14="http://schemas.microsoft.com/office/powerpoint/2010/main" val="3784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talked about the why you would want to use </a:t>
            </a:r>
            <a:r>
              <a:rPr lang="en-US" dirty="0" err="1"/>
              <a:t>chatbots</a:t>
            </a:r>
            <a:r>
              <a:rPr lang="en-US" dirty="0"/>
              <a:t>,</a:t>
            </a:r>
            <a:r>
              <a:rPr lang="en-US" baseline="0" dirty="0"/>
              <a:t> now let’s start looking at some of the advantages of Watson Conversation Services and how to implement them.</a:t>
            </a:r>
          </a:p>
          <a:p>
            <a:endParaRPr lang="en-US" baseline="0" dirty="0"/>
          </a:p>
          <a:p>
            <a:r>
              <a:rPr lang="en-US" baseline="0" dirty="0"/>
              <a:t>Watson Conversation is the IBM Cloud service that can be used to power your </a:t>
            </a:r>
            <a:r>
              <a:rPr lang="en-US" baseline="0" dirty="0" err="1"/>
              <a:t>chatbot</a:t>
            </a:r>
            <a:r>
              <a:rPr lang="en-US" baseline="0" dirty="0"/>
              <a:t>.</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15</a:t>
            </a:fld>
            <a:endParaRPr lang="en-US" dirty="0"/>
          </a:p>
        </p:txBody>
      </p:sp>
    </p:spTree>
    <p:extLst>
      <p:ext uri="{BB962C8B-B14F-4D97-AF65-F5344CB8AC3E}">
        <p14:creationId xmlns:p14="http://schemas.microsoft.com/office/powerpoint/2010/main" val="165368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chatbots</a:t>
            </a:r>
            <a:r>
              <a:rPr lang="en-US" dirty="0"/>
              <a:t> can appear</a:t>
            </a:r>
            <a:r>
              <a:rPr lang="en-US" baseline="0" dirty="0"/>
              <a:t> in multiple forms across a range of channels and devices including mobile, wearables, smart homes and connected vehicles as well as robots and gaming.</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16</a:t>
            </a:fld>
            <a:endParaRPr lang="en-US" dirty="0"/>
          </a:p>
        </p:txBody>
      </p:sp>
    </p:spTree>
    <p:extLst>
      <p:ext uri="{BB962C8B-B14F-4D97-AF65-F5344CB8AC3E}">
        <p14:creationId xmlns:p14="http://schemas.microsoft.com/office/powerpoint/2010/main" val="58322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see this being </a:t>
            </a:r>
            <a:r>
              <a:rPr lang="en-US" dirty="0"/>
              <a:t>used in all areas of business as well including customer service, commerce</a:t>
            </a:r>
            <a:r>
              <a:rPr lang="en-US" baseline="0" dirty="0"/>
              <a:t> and employee productivity and HR</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17</a:t>
            </a:fld>
            <a:endParaRPr lang="en-US" dirty="0"/>
          </a:p>
        </p:txBody>
      </p:sp>
    </p:spTree>
    <p:extLst>
      <p:ext uri="{BB962C8B-B14F-4D97-AF65-F5344CB8AC3E}">
        <p14:creationId xmlns:p14="http://schemas.microsoft.com/office/powerpoint/2010/main" val="1761153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I (Darrel) like the points this makes but does repeat</a:t>
            </a:r>
            <a:r>
              <a:rPr lang="en-US" baseline="0" dirty="0"/>
              <a:t> some previous points.  I think would be good to mention them as talking points on the previous slide.</a:t>
            </a:r>
          </a:p>
          <a:p>
            <a:endParaRPr lang="en-US" dirty="0"/>
          </a:p>
          <a:p>
            <a:r>
              <a:rPr lang="en-US" dirty="0"/>
              <a:t>Our customers and partners are</a:t>
            </a:r>
            <a:r>
              <a:rPr lang="en-US" baseline="0" dirty="0"/>
              <a:t> also leveraging the integrations with other services, including</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18</a:t>
            </a:fld>
            <a:endParaRPr lang="en-US" dirty="0"/>
          </a:p>
        </p:txBody>
      </p:sp>
    </p:spTree>
    <p:extLst>
      <p:ext uri="{BB962C8B-B14F-4D97-AF65-F5344CB8AC3E}">
        <p14:creationId xmlns:p14="http://schemas.microsoft.com/office/powerpoint/2010/main" val="173257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Watson Conversation service is designed to work with a wide variety of applications and services. UI’s can be through custom applications or leverage existing interfaces for providing chat services such as Slack, Facebook Messenger and others. </a:t>
            </a:r>
          </a:p>
          <a:p>
            <a:endParaRPr lang="en-US" dirty="0"/>
          </a:p>
          <a:p>
            <a:r>
              <a:rPr lang="en-US" dirty="0"/>
              <a:t>While</a:t>
            </a:r>
            <a:r>
              <a:rPr lang="en-US" baseline="0" dirty="0"/>
              <a:t> it has Natural Language Understanding and Processing capabilities, it can be integrated with other services to enhance your application’s capabilities.  For example, Text to Speech and Speech to Text can be used to take spoken words and translate them to something the machine can understand and convert the machine’s textual response to spoken word.</a:t>
            </a:r>
          </a:p>
          <a:p>
            <a:endParaRPr lang="en-US" baseline="0" dirty="0"/>
          </a:p>
          <a:p>
            <a:r>
              <a:rPr lang="en-US" baseline="0" dirty="0"/>
              <a:t>Tone Analyzer could be injected to determine if the user’s words signify anger, confusion or joy which could help to improve the overall conversation.</a:t>
            </a:r>
          </a:p>
          <a:p>
            <a:endParaRPr lang="en-US" baseline="0" dirty="0"/>
          </a:p>
          <a:p>
            <a:r>
              <a:rPr lang="en-US" baseline="0" dirty="0"/>
              <a:t>Finally, you may need to interact with other back end systems to look up data from systems of records, access weather data or device data.</a:t>
            </a:r>
          </a:p>
          <a:p>
            <a:endParaRPr lang="en-US" baseline="0" dirty="0"/>
          </a:p>
          <a:p>
            <a:r>
              <a:rPr lang="en-US" baseline="0" dirty="0"/>
              <a:t>Through the Watson Conversation service, you build robust cognitive solutions.</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19</a:t>
            </a:fld>
            <a:endParaRPr lang="en-US" dirty="0"/>
          </a:p>
        </p:txBody>
      </p:sp>
    </p:spTree>
    <p:extLst>
      <p:ext uri="{BB962C8B-B14F-4D97-AF65-F5344CB8AC3E}">
        <p14:creationId xmlns:p14="http://schemas.microsoft.com/office/powerpoint/2010/main" val="1118017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this may be too salesy </a:t>
            </a:r>
            <a:r>
              <a:rPr lang="mr-IN" dirty="0"/>
              <a:t>–</a:t>
            </a:r>
            <a:r>
              <a:rPr lang="en-US" baseline="0" dirty="0"/>
              <a:t> I (Darrel) agree, comes across a bit salesy when mentioning plans, expertise, etc.</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20</a:t>
            </a:fld>
            <a:endParaRPr lang="en-US" dirty="0"/>
          </a:p>
        </p:txBody>
      </p:sp>
    </p:spTree>
    <p:extLst>
      <p:ext uri="{BB962C8B-B14F-4D97-AF65-F5344CB8AC3E}">
        <p14:creationId xmlns:p14="http://schemas.microsoft.com/office/powerpoint/2010/main" val="1228412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just a few of the brands using Watson Conversation service</a:t>
            </a:r>
            <a:r>
              <a:rPr lang="en-US" baseline="0" dirty="0"/>
              <a:t> in their applications. </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21</a:t>
            </a:fld>
            <a:endParaRPr lang="en-US" dirty="0"/>
          </a:p>
        </p:txBody>
      </p:sp>
    </p:spTree>
    <p:extLst>
      <p:ext uri="{BB962C8B-B14F-4D97-AF65-F5344CB8AC3E}">
        <p14:creationId xmlns:p14="http://schemas.microsoft.com/office/powerpoint/2010/main" val="1622986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“Afternoon”, “Evening”}</a:t>
            </a:r>
          </a:p>
          <a:p>
            <a:endParaRPr lang="en-US" dirty="0"/>
          </a:p>
          <a:p>
            <a:r>
              <a:rPr lang="en-US" dirty="0"/>
              <a:t>Welcome to our session today on Building a Watson </a:t>
            </a:r>
            <a:r>
              <a:rPr lang="en-US" dirty="0" err="1"/>
              <a:t>Chatbot</a:t>
            </a:r>
            <a:r>
              <a:rPr lang="en-US" dirty="0"/>
              <a:t>. </a:t>
            </a:r>
          </a:p>
          <a:p>
            <a:endParaRPr lang="en-US" dirty="0"/>
          </a:p>
          <a:p>
            <a:r>
              <a:rPr lang="en-US" dirty="0"/>
              <a:t>My</a:t>
            </a:r>
            <a:r>
              <a:rPr lang="en-US" baseline="0" dirty="0"/>
              <a:t> name is {{</a:t>
            </a:r>
            <a:r>
              <a:rPr lang="en-US" baseline="0" dirty="0" err="1"/>
              <a:t>message.yourname</a:t>
            </a:r>
            <a:r>
              <a:rPr lang="en-US" baseline="0" dirty="0"/>
              <a:t>}} and I’m excited that you’re here today.</a:t>
            </a:r>
          </a:p>
          <a:p>
            <a:endParaRPr lang="en-US" baseline="0" dirty="0"/>
          </a:p>
          <a:p>
            <a:r>
              <a:rPr lang="en-US" baseline="0" dirty="0"/>
              <a:t>Let’s get started.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a:t>
            </a:fld>
            <a:endParaRPr lang="en-US" dirty="0"/>
          </a:p>
        </p:txBody>
      </p:sp>
    </p:spTree>
    <p:extLst>
      <p:ext uri="{BB962C8B-B14F-4D97-AF65-F5344CB8AC3E}">
        <p14:creationId xmlns:p14="http://schemas.microsoft.com/office/powerpoint/2010/main" val="1767312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we’re going to get into the hands-on workshop, but first</a:t>
            </a:r>
            <a:r>
              <a:rPr lang="mr-IN" dirty="0"/>
              <a:t>…</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22</a:t>
            </a:fld>
            <a:endParaRPr lang="en-US" dirty="0"/>
          </a:p>
        </p:txBody>
      </p:sp>
    </p:spTree>
    <p:extLst>
      <p:ext uri="{BB962C8B-B14F-4D97-AF65-F5344CB8AC3E}">
        <p14:creationId xmlns:p14="http://schemas.microsoft.com/office/powerpoint/2010/main" val="1340633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sure you have some of the pre-requisites.</a:t>
            </a:r>
          </a:p>
          <a:p>
            <a:endParaRPr lang="en-US" dirty="0"/>
          </a:p>
          <a:p>
            <a:pPr marL="228600" indent="-228600">
              <a:buAutoNum type="arabicPeriod"/>
            </a:pPr>
            <a:r>
              <a:rPr lang="en-US" dirty="0"/>
              <a:t>Do you have your IBM Cloud account, either a Cloud Lite,</a:t>
            </a:r>
            <a:r>
              <a:rPr lang="en-US" baseline="0" dirty="0"/>
              <a:t> free-for-life account or a pay-as-you-go account</a:t>
            </a:r>
          </a:p>
          <a:p>
            <a:pPr marL="228600" indent="-228600">
              <a:buAutoNum type="arabicPeriod"/>
            </a:pPr>
            <a:r>
              <a:rPr lang="en-US" baseline="0" dirty="0"/>
              <a:t>Access to our GitHub repository listed here</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23</a:t>
            </a:fld>
            <a:endParaRPr lang="en-US" dirty="0"/>
          </a:p>
        </p:txBody>
      </p:sp>
    </p:spTree>
    <p:extLst>
      <p:ext uri="{BB962C8B-B14F-4D97-AF65-F5344CB8AC3E}">
        <p14:creationId xmlns:p14="http://schemas.microsoft.com/office/powerpoint/2010/main" val="1200530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things you’ll need to know as we get into the workshop. Watson conversation has 4</a:t>
            </a:r>
            <a:r>
              <a:rPr lang="en-US" baseline="0" dirty="0"/>
              <a:t> main concepts.</a:t>
            </a:r>
          </a:p>
          <a:p>
            <a:endParaRPr lang="en-US" baseline="0" dirty="0"/>
          </a:p>
          <a:p>
            <a:r>
              <a:rPr lang="en-US" baseline="0" dirty="0"/>
              <a:t>The main concept is that of a workspace.  A workspace is a conversation application and is comprised of the remaining 3 concepts.</a:t>
            </a:r>
          </a:p>
          <a:p>
            <a:r>
              <a:rPr lang="en-US" baseline="0" dirty="0"/>
              <a:t>Intents are the first components.  They are something the user is looking to get out of the conversation, such as pay a bill, turn the lights on, look up my account, etc.</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Next you have entities which are objects that will be a player in the conversation, such as a light, account, time, place, etc.</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final concepts is the dialog which is the flow of the conversation and will refer to both intents and entities to guide the conversation.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Together, these make the overall conversation application which is known as the workspace.</a:t>
            </a:r>
            <a:endParaRPr lang="en-US" dirty="0"/>
          </a:p>
          <a:p>
            <a:endParaRPr lang="en-US" baseline="0" dirty="0"/>
          </a:p>
          <a:p>
            <a:r>
              <a:rPr lang="en-US" baseline="0" dirty="0"/>
              <a:t>Note: leaving as reference, feel free to delete below if not needed (Darrel)</a:t>
            </a:r>
          </a:p>
          <a:p>
            <a:pPr marL="228600" indent="-228600">
              <a:buAutoNum type="arabicPeriod"/>
            </a:pPr>
            <a:endParaRPr lang="en-US" baseline="0" dirty="0"/>
          </a:p>
          <a:p>
            <a:pPr marL="228600" indent="-228600">
              <a:buAutoNum type="arabicPeriod"/>
            </a:pPr>
            <a:r>
              <a:rPr lang="en-US" baseline="0" dirty="0"/>
              <a:t>A workspace is a conversation application and is comprised of 3 components</a:t>
            </a:r>
          </a:p>
          <a:p>
            <a:pPr marL="228600" indent="-228600">
              <a:buAutoNum type="arabicPeriod"/>
            </a:pPr>
            <a:r>
              <a:rPr lang="en-US" baseline="0" dirty="0"/>
              <a:t>An intent is something the user is looking to get out of the conversation, such as pay a bill, turn the lights on, look up my account, etc.</a:t>
            </a:r>
          </a:p>
          <a:p>
            <a:pPr marL="228600" indent="-228600">
              <a:buAutoNum type="arabicPeriod"/>
            </a:pPr>
            <a:r>
              <a:rPr lang="en-US" baseline="0" dirty="0"/>
              <a:t>An entity is something that is an object that will be a player in the conversation, such as a light, account, time, place, etc.</a:t>
            </a:r>
          </a:p>
          <a:p>
            <a:pPr marL="228600" indent="-228600">
              <a:buAutoNum type="arabicPeriod"/>
            </a:pPr>
            <a:r>
              <a:rPr lang="en-US" baseline="0" dirty="0"/>
              <a:t>A dialog is the flow of the conversation and will refer to both intents and entities to guide the conversation</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24</a:t>
            </a:fld>
            <a:endParaRPr lang="en-US" dirty="0"/>
          </a:p>
        </p:txBody>
      </p:sp>
    </p:spTree>
    <p:extLst>
      <p:ext uri="{BB962C8B-B14F-4D97-AF65-F5344CB8AC3E}">
        <p14:creationId xmlns:p14="http://schemas.microsoft.com/office/powerpoint/2010/main" val="1754148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an understanding of the basic constructs of Watson Conversation services,</a:t>
            </a:r>
            <a:r>
              <a:rPr lang="en-US" baseline="0" dirty="0"/>
              <a:t> you have a background for the steps that we will be taking in the workshop.</a:t>
            </a:r>
          </a:p>
          <a:p>
            <a:endParaRPr lang="en-US" baseline="0" dirty="0"/>
          </a:p>
          <a:p>
            <a:r>
              <a:rPr lang="en-US" dirty="0"/>
              <a:t>The workshop will</a:t>
            </a:r>
            <a:r>
              <a:rPr lang="en-US" baseline="0" dirty="0"/>
              <a:t> follow these steps:</a:t>
            </a:r>
          </a:p>
          <a:p>
            <a:endParaRPr lang="en-US" baseline="0" dirty="0"/>
          </a:p>
          <a:p>
            <a:pPr marL="228600" indent="-228600">
              <a:buAutoNum type="arabicPeriod"/>
            </a:pPr>
            <a:r>
              <a:rPr lang="en-US" baseline="0" dirty="0"/>
              <a:t>Create an instance of the Watson Conversation service in the IBM Cloud</a:t>
            </a:r>
          </a:p>
          <a:p>
            <a:pPr marL="228600" indent="-228600">
              <a:buAutoNum type="arabicPeriod"/>
            </a:pPr>
            <a:r>
              <a:rPr lang="en-US" baseline="0" dirty="0"/>
              <a:t>Create the Watson Conversation Workspace for our </a:t>
            </a:r>
            <a:r>
              <a:rPr lang="en-US" baseline="0" dirty="0" err="1"/>
              <a:t>chatbot</a:t>
            </a:r>
            <a:r>
              <a:rPr lang="en-US" baseline="0" dirty="0"/>
              <a:t> application</a:t>
            </a:r>
          </a:p>
          <a:p>
            <a:pPr marL="228600" indent="-228600">
              <a:buAutoNum type="arabicPeriod"/>
            </a:pPr>
            <a:r>
              <a:rPr lang="en-US" baseline="0" dirty="0"/>
              <a:t>Create some intents and build an initial simple dialog to test</a:t>
            </a:r>
          </a:p>
          <a:p>
            <a:pPr marL="228600" indent="-228600">
              <a:buAutoNum type="arabicPeriod"/>
            </a:pPr>
            <a:r>
              <a:rPr lang="en-US" baseline="0" dirty="0"/>
              <a:t>We’ll then enhance that dialog by adding some entities and some additional complexities to the dialog</a:t>
            </a:r>
          </a:p>
          <a:p>
            <a:pPr marL="228600" indent="-228600">
              <a:buAutoNum type="arabicPeriod"/>
            </a:pPr>
            <a:r>
              <a:rPr lang="en-US" baseline="0" dirty="0"/>
              <a:t>Finally, we’ll deploy our conversation into a web application built with Node-RED or </a:t>
            </a:r>
            <a:r>
              <a:rPr lang="en-US" baseline="0" dirty="0" err="1"/>
              <a:t>Node.js</a:t>
            </a:r>
            <a:endParaRPr lang="en-US" baseline="0" dirty="0"/>
          </a:p>
          <a:p>
            <a:pPr marL="228600" indent="-228600">
              <a:buAutoNum type="arabicPeriod"/>
            </a:pPr>
            <a:endParaRPr lang="en-US" baseline="0" dirty="0"/>
          </a:p>
        </p:txBody>
      </p:sp>
      <p:sp>
        <p:nvSpPr>
          <p:cNvPr id="4" name="Slide Number Placeholder 3"/>
          <p:cNvSpPr>
            <a:spLocks noGrp="1"/>
          </p:cNvSpPr>
          <p:nvPr>
            <p:ph type="sldNum" sz="quarter" idx="10"/>
          </p:nvPr>
        </p:nvSpPr>
        <p:spPr/>
        <p:txBody>
          <a:bodyPr/>
          <a:lstStyle/>
          <a:p>
            <a:fld id="{2AC3760C-3E37-1E4E-8095-5DE89AEF0FC0}" type="slidenum">
              <a:rPr lang="en-US" smtClean="0"/>
              <a:t>25</a:t>
            </a:fld>
            <a:endParaRPr lang="en-US" dirty="0"/>
          </a:p>
        </p:txBody>
      </p:sp>
    </p:spTree>
    <p:extLst>
      <p:ext uri="{BB962C8B-B14F-4D97-AF65-F5344CB8AC3E}">
        <p14:creationId xmlns:p14="http://schemas.microsoft.com/office/powerpoint/2010/main" val="15969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let’s take a 10</a:t>
            </a:r>
            <a:r>
              <a:rPr lang="en-US" baseline="0" dirty="0"/>
              <a:t> minute break</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26</a:t>
            </a:fld>
            <a:endParaRPr lang="en-US" dirty="0"/>
          </a:p>
        </p:txBody>
      </p:sp>
    </p:spTree>
    <p:extLst>
      <p:ext uri="{BB962C8B-B14F-4D97-AF65-F5344CB8AC3E}">
        <p14:creationId xmlns:p14="http://schemas.microsoft.com/office/powerpoint/2010/main" val="1920351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27</a:t>
            </a:fld>
            <a:endParaRPr lang="en-US" dirty="0"/>
          </a:p>
        </p:txBody>
      </p:sp>
    </p:spTree>
    <p:extLst>
      <p:ext uri="{BB962C8B-B14F-4D97-AF65-F5344CB8AC3E}">
        <p14:creationId xmlns:p14="http://schemas.microsoft.com/office/powerpoint/2010/main" val="591014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 have completed the workshop, you</a:t>
            </a:r>
            <a:r>
              <a:rPr lang="en-US" baseline="0" dirty="0"/>
              <a:t> have a running instance of your application in Node-RED or </a:t>
            </a:r>
            <a:r>
              <a:rPr lang="en-US" baseline="0" dirty="0" err="1"/>
              <a:t>Node.js</a:t>
            </a:r>
            <a:r>
              <a:rPr lang="en-US" baseline="0" dirty="0"/>
              <a:t>, you have the source code and you have a Watson Conversation service. Feel free to take these and extend them and build your own conversations for your applications.</a:t>
            </a:r>
          </a:p>
          <a:p>
            <a:endParaRPr lang="en-US" baseline="0" dirty="0"/>
          </a:p>
          <a:p>
            <a:r>
              <a:rPr lang="en-US" baseline="0" dirty="0"/>
              <a:t>If you’d like to reach out to us, we’ll be available after the workshop and we have our cards here if you’d like to take one.</a:t>
            </a:r>
          </a:p>
          <a:p>
            <a:endParaRPr lang="en-US" baseline="0" dirty="0"/>
          </a:p>
          <a:p>
            <a:r>
              <a:rPr lang="en-US" baseline="0" dirty="0"/>
              <a:t>You can find us on Twitter as well @</a:t>
            </a:r>
            <a:r>
              <a:rPr lang="en-US" baseline="0" dirty="0" err="1"/>
              <a:t>IBMWolfPack</a:t>
            </a:r>
            <a:r>
              <a:rPr lang="en-US" baseline="0" dirty="0"/>
              <a:t>. You can send us a Direct Message and follow us to see what else is coming up.</a:t>
            </a:r>
            <a:endParaRPr lang="en-US"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28</a:t>
            </a:fld>
            <a:endParaRPr lang="en-US" dirty="0"/>
          </a:p>
        </p:txBody>
      </p:sp>
    </p:spTree>
    <p:extLst>
      <p:ext uri="{BB962C8B-B14F-4D97-AF65-F5344CB8AC3E}">
        <p14:creationId xmlns:p14="http://schemas.microsoft.com/office/powerpoint/2010/main" val="82730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have a great day!</a:t>
            </a:r>
          </a:p>
        </p:txBody>
      </p:sp>
      <p:sp>
        <p:nvSpPr>
          <p:cNvPr id="4" name="Slide Number Placeholder 3"/>
          <p:cNvSpPr>
            <a:spLocks noGrp="1"/>
          </p:cNvSpPr>
          <p:nvPr>
            <p:ph type="sldNum" sz="quarter" idx="10"/>
          </p:nvPr>
        </p:nvSpPr>
        <p:spPr/>
        <p:txBody>
          <a:bodyPr/>
          <a:lstStyle/>
          <a:p>
            <a:fld id="{2AC3760C-3E37-1E4E-8095-5DE89AEF0FC0}" type="slidenum">
              <a:rPr lang="en-US" smtClean="0"/>
              <a:t>29</a:t>
            </a:fld>
            <a:endParaRPr lang="en-US" dirty="0"/>
          </a:p>
        </p:txBody>
      </p:sp>
    </p:spTree>
    <p:extLst>
      <p:ext uri="{BB962C8B-B14F-4D97-AF65-F5344CB8AC3E}">
        <p14:creationId xmlns:p14="http://schemas.microsoft.com/office/powerpoint/2010/main" val="1027812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have a great day!</a:t>
            </a:r>
          </a:p>
          <a:p>
            <a:endParaRPr lang="en-US" dirty="0"/>
          </a:p>
          <a:p>
            <a:r>
              <a:rPr lang="en-US" dirty="0"/>
              <a:t>Austin 1/31/2018</a:t>
            </a:r>
          </a:p>
        </p:txBody>
      </p:sp>
      <p:sp>
        <p:nvSpPr>
          <p:cNvPr id="4" name="Slide Number Placeholder 3"/>
          <p:cNvSpPr>
            <a:spLocks noGrp="1"/>
          </p:cNvSpPr>
          <p:nvPr>
            <p:ph type="sldNum" sz="quarter" idx="10"/>
          </p:nvPr>
        </p:nvSpPr>
        <p:spPr/>
        <p:txBody>
          <a:bodyPr/>
          <a:lstStyle/>
          <a:p>
            <a:fld id="{2AC3760C-3E37-1E4E-8095-5DE89AEF0FC0}" type="slidenum">
              <a:rPr lang="en-US" smtClean="0"/>
              <a:t>30</a:t>
            </a:fld>
            <a:endParaRPr lang="en-US" dirty="0"/>
          </a:p>
        </p:txBody>
      </p:sp>
    </p:spTree>
    <p:extLst>
      <p:ext uri="{BB962C8B-B14F-4D97-AF65-F5344CB8AC3E}">
        <p14:creationId xmlns:p14="http://schemas.microsoft.com/office/powerpoint/2010/main" val="484880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have a great day!</a:t>
            </a:r>
          </a:p>
          <a:p>
            <a:endParaRPr lang="en-US" dirty="0"/>
          </a:p>
          <a:p>
            <a:r>
              <a:rPr lang="en-US" dirty="0"/>
              <a:t>Dallas 2/7/2018</a:t>
            </a:r>
          </a:p>
        </p:txBody>
      </p:sp>
      <p:sp>
        <p:nvSpPr>
          <p:cNvPr id="4" name="Slide Number Placeholder 3"/>
          <p:cNvSpPr>
            <a:spLocks noGrp="1"/>
          </p:cNvSpPr>
          <p:nvPr>
            <p:ph type="sldNum" sz="quarter" idx="10"/>
          </p:nvPr>
        </p:nvSpPr>
        <p:spPr/>
        <p:txBody>
          <a:bodyPr/>
          <a:lstStyle/>
          <a:p>
            <a:fld id="{2AC3760C-3E37-1E4E-8095-5DE89AEF0FC0}" type="slidenum">
              <a:rPr lang="en-US" smtClean="0"/>
              <a:t>31</a:t>
            </a:fld>
            <a:endParaRPr lang="en-US" dirty="0"/>
          </a:p>
        </p:txBody>
      </p:sp>
    </p:spTree>
    <p:extLst>
      <p:ext uri="{BB962C8B-B14F-4D97-AF65-F5344CB8AC3E}">
        <p14:creationId xmlns:p14="http://schemas.microsoft.com/office/powerpoint/2010/main" val="1924920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“Afternoon”, “Evening”}</a:t>
            </a:r>
          </a:p>
          <a:p>
            <a:endParaRPr lang="en-US" dirty="0"/>
          </a:p>
          <a:p>
            <a:r>
              <a:rPr lang="en-US" dirty="0"/>
              <a:t>Welcome to our session today on Building a Watson </a:t>
            </a:r>
            <a:r>
              <a:rPr lang="en-US" dirty="0" err="1"/>
              <a:t>Chatbot</a:t>
            </a:r>
            <a:r>
              <a:rPr lang="en-US" dirty="0"/>
              <a:t>. </a:t>
            </a:r>
          </a:p>
          <a:p>
            <a:endParaRPr lang="en-US" dirty="0"/>
          </a:p>
          <a:p>
            <a:r>
              <a:rPr lang="en-US" dirty="0"/>
              <a:t>My</a:t>
            </a:r>
            <a:r>
              <a:rPr lang="en-US" baseline="0" dirty="0"/>
              <a:t> name is {{</a:t>
            </a:r>
            <a:r>
              <a:rPr lang="en-US" baseline="0" dirty="0" err="1"/>
              <a:t>message.yourname</a:t>
            </a:r>
            <a:r>
              <a:rPr lang="en-US" baseline="0" dirty="0"/>
              <a:t>}} and I’m excited that you’re here today.</a:t>
            </a:r>
          </a:p>
          <a:p>
            <a:endParaRPr lang="en-US" baseline="0" dirty="0"/>
          </a:p>
          <a:p>
            <a:r>
              <a:rPr lang="en-US" baseline="0" dirty="0"/>
              <a:t>Let’s get started.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3</a:t>
            </a:fld>
            <a:endParaRPr lang="en-US" dirty="0"/>
          </a:p>
        </p:txBody>
      </p:sp>
    </p:spTree>
    <p:extLst>
      <p:ext uri="{BB962C8B-B14F-4D97-AF65-F5344CB8AC3E}">
        <p14:creationId xmlns:p14="http://schemas.microsoft.com/office/powerpoint/2010/main" val="3399563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an action packed day planned today. We’re</a:t>
            </a:r>
            <a:r>
              <a:rPr lang="en-US" baseline="0" dirty="0"/>
              <a:t> going to go through some introductions and then we’ll define our objectives for the day. We’ll give you some of our thoughts on the Business Benefits of </a:t>
            </a:r>
            <a:r>
              <a:rPr lang="en-US" baseline="0" dirty="0" err="1"/>
              <a:t>Chatbots</a:t>
            </a:r>
            <a:r>
              <a:rPr lang="en-US" baseline="0" dirty="0"/>
              <a:t>. You’ll get an overview of Watson Conversation, our key component for building </a:t>
            </a:r>
            <a:r>
              <a:rPr lang="en-US" baseline="0" dirty="0" err="1"/>
              <a:t>chatbots</a:t>
            </a:r>
            <a:r>
              <a:rPr lang="en-US" baseline="0" dirty="0"/>
              <a:t>. Then, you’ll get you hands wet playing with Watson Conversation and our IBM Cloud services to build your very own </a:t>
            </a:r>
            <a:r>
              <a:rPr lang="en-US" baseline="0" dirty="0" err="1"/>
              <a:t>chatbot</a:t>
            </a:r>
            <a:r>
              <a:rPr lang="en-US" baseline="0" dirty="0"/>
              <a:t> and deploy that within a web application.</a:t>
            </a:r>
          </a:p>
          <a:p>
            <a:endParaRPr lang="en-US" baseline="0" dirty="0"/>
          </a:p>
          <a:p>
            <a:r>
              <a:rPr lang="en-US" baseline="0" dirty="0"/>
              <a:t>Finally, we’ll cover some next steps and then call it a day.</a:t>
            </a:r>
          </a:p>
          <a:p>
            <a:endParaRPr lang="en-US" baseline="0" dirty="0"/>
          </a:p>
          <a:p>
            <a:r>
              <a:rPr lang="en-US" baseline="0" dirty="0"/>
              <a:t>Let’s make this interactive, so please feel free to ask questions at any time.</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4</a:t>
            </a:fld>
            <a:endParaRPr lang="en-US" dirty="0"/>
          </a:p>
        </p:txBody>
      </p:sp>
    </p:spTree>
    <p:extLst>
      <p:ext uri="{BB962C8B-B14F-4D97-AF65-F5344CB8AC3E}">
        <p14:creationId xmlns:p14="http://schemas.microsoft.com/office/powerpoint/2010/main" val="43322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IBM </a:t>
            </a:r>
            <a:r>
              <a:rPr lang="en-US" sz="1200" b="0" i="0" kern="1200" dirty="0" err="1">
                <a:solidFill>
                  <a:schemeClr val="tx1"/>
                </a:solidFill>
                <a:effectLst/>
                <a:latin typeface="+mn-lt"/>
                <a:ea typeface="+mn-ea"/>
                <a:cs typeface="+mn-cs"/>
              </a:rPr>
              <a:t>WolfPack</a:t>
            </a:r>
            <a:r>
              <a:rPr lang="en-US" sz="1200" b="0" i="0" kern="1200" dirty="0">
                <a:solidFill>
                  <a:schemeClr val="tx1"/>
                </a:solidFill>
                <a:effectLst/>
                <a:latin typeface="+mn-lt"/>
                <a:ea typeface="+mn-ea"/>
                <a:cs typeface="+mn-cs"/>
              </a:rPr>
              <a:t> is the technical innovation team dedicated to making it easy for you to find the right platform, tools, and education so you can change the world.</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5</a:t>
            </a:fld>
            <a:endParaRPr lang="en-US" altLang="en-US"/>
          </a:p>
        </p:txBody>
      </p:sp>
    </p:spTree>
    <p:extLst>
      <p:ext uri="{BB962C8B-B14F-4D97-AF65-F5344CB8AC3E}">
        <p14:creationId xmlns:p14="http://schemas.microsoft.com/office/powerpoint/2010/main" val="3926108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yourselves,</a:t>
            </a:r>
            <a:r>
              <a:rPr lang="en-US" baseline="0" dirty="0"/>
              <a:t> and give a brief bio and show your enthusiasm for the topic.</a:t>
            </a:r>
          </a:p>
          <a:p>
            <a:endParaRPr lang="en-US" baseline="0" dirty="0"/>
          </a:p>
          <a:p>
            <a:r>
              <a:rPr lang="en-US" baseline="0" dirty="0"/>
              <a:t>Then, let each person in the audience introduce themselves and provide their company, their role at that company and what they hope to get out of today.</a:t>
            </a:r>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6</a:t>
            </a:fld>
            <a:endParaRPr lang="en-US" dirty="0"/>
          </a:p>
        </p:txBody>
      </p:sp>
    </p:spTree>
    <p:extLst>
      <p:ext uri="{BB962C8B-B14F-4D97-AF65-F5344CB8AC3E}">
        <p14:creationId xmlns:p14="http://schemas.microsoft.com/office/powerpoint/2010/main" val="1188503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yourselves,</a:t>
            </a:r>
            <a:r>
              <a:rPr lang="en-US" baseline="0" dirty="0"/>
              <a:t> and give a brief bio and show your enthusiasm for the topic.</a:t>
            </a:r>
          </a:p>
          <a:p>
            <a:endParaRPr lang="en-US" baseline="0" dirty="0"/>
          </a:p>
          <a:p>
            <a:r>
              <a:rPr lang="en-US" baseline="0" dirty="0"/>
              <a:t>Then, let each person in the audience introduce themselves and provide their company, their role at that company and what they hope to get out of today.</a:t>
            </a:r>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8</a:t>
            </a:fld>
            <a:endParaRPr lang="en-US" dirty="0"/>
          </a:p>
        </p:txBody>
      </p:sp>
    </p:spTree>
    <p:extLst>
      <p:ext uri="{BB962C8B-B14F-4D97-AF65-F5344CB8AC3E}">
        <p14:creationId xmlns:p14="http://schemas.microsoft.com/office/powerpoint/2010/main" val="2792073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providing us your objectives, I believe they should line up with our objectives as well. </a:t>
            </a:r>
          </a:p>
          <a:p>
            <a:endParaRPr lang="en-US" dirty="0"/>
          </a:p>
          <a:p>
            <a:r>
              <a:rPr lang="en-US" dirty="0"/>
              <a:t>We plan to give you a good understanding</a:t>
            </a:r>
            <a:r>
              <a:rPr lang="en-US" baseline="0" dirty="0"/>
              <a:t> of the benefits of </a:t>
            </a:r>
            <a:r>
              <a:rPr lang="en-US" baseline="0" dirty="0" err="1"/>
              <a:t>chatbots</a:t>
            </a:r>
            <a:r>
              <a:rPr lang="en-US" baseline="0" dirty="0"/>
              <a:t> to your business and your customers’ businesses.</a:t>
            </a:r>
          </a:p>
          <a:p>
            <a:endParaRPr lang="en-US" baseline="0" dirty="0"/>
          </a:p>
          <a:p>
            <a:r>
              <a:rPr lang="en-US" baseline="0" dirty="0"/>
              <a:t>We want to give you a glimpse into the Watson Conversation service and how it and the IBM Cloud platform can help you build additional value in your applications and services.</a:t>
            </a:r>
          </a:p>
        </p:txBody>
      </p:sp>
      <p:sp>
        <p:nvSpPr>
          <p:cNvPr id="4" name="Slide Number Placeholder 3"/>
          <p:cNvSpPr>
            <a:spLocks noGrp="1"/>
          </p:cNvSpPr>
          <p:nvPr>
            <p:ph type="sldNum" sz="quarter" idx="10"/>
          </p:nvPr>
        </p:nvSpPr>
        <p:spPr/>
        <p:txBody>
          <a:bodyPr/>
          <a:lstStyle/>
          <a:p>
            <a:fld id="{2AC3760C-3E37-1E4E-8095-5DE89AEF0FC0}" type="slidenum">
              <a:rPr lang="en-US" smtClean="0"/>
              <a:t>10</a:t>
            </a:fld>
            <a:endParaRPr lang="en-US" dirty="0"/>
          </a:p>
        </p:txBody>
      </p:sp>
    </p:spTree>
    <p:extLst>
      <p:ext uri="{BB962C8B-B14F-4D97-AF65-F5344CB8AC3E}">
        <p14:creationId xmlns:p14="http://schemas.microsoft.com/office/powerpoint/2010/main" val="1723004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remembers</a:t>
            </a:r>
            <a:r>
              <a:rPr lang="en-US" baseline="0" dirty="0"/>
              <a:t> these?</a:t>
            </a:r>
          </a:p>
          <a:p>
            <a:endParaRPr lang="en-US" baseline="0" dirty="0"/>
          </a:p>
          <a:p>
            <a:r>
              <a:rPr lang="en-US" baseline="0" dirty="0"/>
              <a:t>One is from the 1960’s TV show Lost in Space. This was probably my first exposure to a robot that had cognitive thought and could converse with you.</a:t>
            </a:r>
          </a:p>
          <a:p>
            <a:endParaRPr lang="en-US" baseline="0" dirty="0"/>
          </a:p>
          <a:p>
            <a:r>
              <a:rPr lang="en-US" baseline="0" dirty="0"/>
              <a:t>The other is from the 1983 movie War Games starring Matthew Broderick. If you were at all technically inclined in the early 80’s, this movie was right in your wheelhouse.</a:t>
            </a:r>
          </a:p>
          <a:p>
            <a:endParaRPr lang="en-US" baseline="0" dirty="0"/>
          </a:p>
          <a:p>
            <a:r>
              <a:rPr lang="en-US" baseline="0" dirty="0"/>
              <a:t>After seeing War Games, I wondered how you could make a computer program intelligent enough to think. The challenge at that time was I was , that we didn’t have the computing resources and we didn’t have the data readily available to run the algorithms necessary to think like humans do.</a:t>
            </a:r>
          </a:p>
          <a:p>
            <a:endParaRPr lang="en-US" baseline="0" dirty="0"/>
          </a:p>
          <a:p>
            <a:r>
              <a:rPr lang="en-US" baseline="0" dirty="0"/>
              <a:t>Until now.</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11</a:t>
            </a:fld>
            <a:endParaRPr lang="en-US" dirty="0"/>
          </a:p>
        </p:txBody>
      </p:sp>
    </p:spTree>
    <p:extLst>
      <p:ext uri="{BB962C8B-B14F-4D97-AF65-F5344CB8AC3E}">
        <p14:creationId xmlns:p14="http://schemas.microsoft.com/office/powerpoint/2010/main" val="417834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376518"/>
            <a:ext cx="10515600" cy="1120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p:cNvSpPr>
            <a:spLocks noGrp="1"/>
          </p:cNvSpPr>
          <p:nvPr>
            <p:ph type="body" idx="1" hasCustomPrompt="1"/>
          </p:nvPr>
        </p:nvSpPr>
        <p:spPr>
          <a:xfrm>
            <a:off x="831850" y="1496547"/>
            <a:ext cx="10515600" cy="565336"/>
          </a:xfrm>
          <a:prstGeom prst="rect">
            <a:avLst/>
          </a:prstGeom>
        </p:spPr>
        <p:txBody>
          <a:bodyPr/>
          <a:lstStyle>
            <a:lvl1pPr marL="0" indent="0">
              <a:buNone/>
              <a:defRPr sz="3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5" name="Text Placeholder 14"/>
          <p:cNvSpPr>
            <a:spLocks noGrp="1"/>
          </p:cNvSpPr>
          <p:nvPr>
            <p:ph type="body" sz="quarter" idx="10" hasCustomPrompt="1"/>
          </p:nvPr>
        </p:nvSpPr>
        <p:spPr>
          <a:xfrm>
            <a:off x="831850" y="50945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Presenter Name(s) </a:t>
            </a:r>
          </a:p>
        </p:txBody>
      </p:sp>
      <p:sp>
        <p:nvSpPr>
          <p:cNvPr id="16" name="Text Placeholder 14"/>
          <p:cNvSpPr>
            <a:spLocks noGrp="1"/>
          </p:cNvSpPr>
          <p:nvPr>
            <p:ph type="body" sz="quarter" idx="11" hasCustomPrompt="1"/>
          </p:nvPr>
        </p:nvSpPr>
        <p:spPr>
          <a:xfrm>
            <a:off x="831850" y="55517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Technical Evangelist(s)</a:t>
            </a:r>
          </a:p>
        </p:txBody>
      </p:sp>
      <p:sp>
        <p:nvSpPr>
          <p:cNvPr id="17" name="Text Placeholder 14"/>
          <p:cNvSpPr>
            <a:spLocks noGrp="1"/>
          </p:cNvSpPr>
          <p:nvPr>
            <p:ph type="body" sz="quarter" idx="12" hasCustomPrompt="1"/>
          </p:nvPr>
        </p:nvSpPr>
        <p:spPr>
          <a:xfrm>
            <a:off x="831849" y="60089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Date                             </a:t>
            </a:r>
          </a:p>
        </p:txBody>
      </p:sp>
    </p:spTree>
    <p:extLst>
      <p:ext uri="{BB962C8B-B14F-4D97-AF65-F5344CB8AC3E}">
        <p14:creationId xmlns:p14="http://schemas.microsoft.com/office/powerpoint/2010/main" val="39577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445007" y="427329"/>
            <a:ext cx="9287204" cy="727704"/>
          </a:xfrm>
          <a:prstGeom prst="rect">
            <a:avLst/>
          </a:prstGeom>
        </p:spPr>
        <p:txBody>
          <a:bodyPr/>
          <a:lstStyle>
            <a:lvl1pPr>
              <a:defRPr sz="2667" b="1">
                <a:solidFill>
                  <a:srgbClr val="585858"/>
                </a:solidFill>
                <a:latin typeface="Helvetica Neue" charset="0"/>
                <a:ea typeface="Helvetica Neue" charset="0"/>
                <a:cs typeface="Helvetica Neue" charset="0"/>
              </a:defRPr>
            </a:lvl1pPr>
          </a:lstStyle>
          <a:p>
            <a:r>
              <a:rPr lang="en-US" noProof="0" dirty="0"/>
              <a:t>Click to edit Master title style</a:t>
            </a:r>
          </a:p>
        </p:txBody>
      </p:sp>
      <p:sp>
        <p:nvSpPr>
          <p:cNvPr id="4" name="Date Placeholder 3"/>
          <p:cNvSpPr>
            <a:spLocks noGrp="1"/>
          </p:cNvSpPr>
          <p:nvPr>
            <p:ph type="dt" sz="half" idx="10"/>
          </p:nvPr>
        </p:nvSpPr>
        <p:spPr>
          <a:xfrm>
            <a:off x="9282119" y="6303264"/>
            <a:ext cx="2412576" cy="268224"/>
          </a:xfrm>
          <a:prstGeom prst="rect">
            <a:avLst/>
          </a:prstGeom>
        </p:spPr>
        <p:txBody>
          <a:bodyPr/>
          <a:lstStyle>
            <a:lvl1pPr>
              <a:defRPr sz="667" b="0" i="0">
                <a:solidFill>
                  <a:srgbClr val="585858"/>
                </a:solidFill>
                <a:latin typeface="Helvetica Neue" charset="0"/>
                <a:ea typeface="Helvetica Neue" charset="0"/>
                <a:cs typeface="Helvetica Neue" charset="0"/>
              </a:defRPr>
            </a:lvl1pPr>
          </a:lstStyle>
          <a:p>
            <a:fld id="{AF480F18-F785-B94C-B3A0-28459E1DC9B8}" type="datetime1">
              <a:rPr lang="en-US" smtClean="0"/>
              <a:t>1/26/18</a:t>
            </a:fld>
            <a:endParaRPr lang="en-US"/>
          </a:p>
        </p:txBody>
      </p:sp>
      <p:sp>
        <p:nvSpPr>
          <p:cNvPr id="6" name="Slide Number Placeholder 5"/>
          <p:cNvSpPr>
            <a:spLocks noGrp="1"/>
          </p:cNvSpPr>
          <p:nvPr>
            <p:ph type="sldNum" sz="quarter" idx="12"/>
          </p:nvPr>
        </p:nvSpPr>
        <p:spPr>
          <a:xfrm>
            <a:off x="445007" y="6303264"/>
            <a:ext cx="280416" cy="268224"/>
          </a:xfrm>
          <a:prstGeom prst="rect">
            <a:avLst/>
          </a:prstGeom>
        </p:spPr>
        <p:txBody>
          <a:bodyPr/>
          <a:lstStyle>
            <a:lvl1pPr>
              <a:defRPr sz="667"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445006" y="1582823"/>
            <a:ext cx="7319372" cy="4491789"/>
          </a:xfrm>
          <a:prstGeom prst="rect">
            <a:avLst/>
          </a:prstGeom>
        </p:spPr>
        <p:txBody>
          <a:bodyPr lIns="0" tIns="0" rIns="0" bIns="0"/>
          <a:lstStyle>
            <a:lvl1pPr>
              <a:spcBef>
                <a:spcPts val="0"/>
              </a:spcBef>
              <a:spcAft>
                <a:spcPts val="1333"/>
              </a:spcAft>
              <a:defRPr sz="1867" strike="noStrike">
                <a:solidFill>
                  <a:srgbClr val="585858"/>
                </a:solidFill>
                <a:latin typeface="Helvetica Neue" charset="0"/>
                <a:ea typeface="Helvetica Neue" charset="0"/>
                <a:cs typeface="Helvetica Neue" charset="0"/>
              </a:defRPr>
            </a:lvl1pPr>
            <a:lvl2pPr>
              <a:spcBef>
                <a:spcPts val="0"/>
              </a:spcBef>
              <a:spcAft>
                <a:spcPts val="1333"/>
              </a:spcAft>
              <a:defRPr sz="1867" strike="noStrike">
                <a:solidFill>
                  <a:srgbClr val="585858"/>
                </a:solidFill>
                <a:latin typeface="Helvetica Neue" charset="0"/>
                <a:ea typeface="Helvetica Neue" charset="0"/>
                <a:cs typeface="Helvetica Neue" charset="0"/>
              </a:defRPr>
            </a:lvl2pPr>
            <a:lvl3pPr>
              <a:spcBef>
                <a:spcPts val="0"/>
              </a:spcBef>
              <a:spcAft>
                <a:spcPts val="1333"/>
              </a:spcAft>
              <a:defRPr sz="1867" strike="noStrike">
                <a:solidFill>
                  <a:srgbClr val="585858"/>
                </a:solidFill>
                <a:latin typeface="Helvetica Neue" charset="0"/>
                <a:ea typeface="Helvetica Neue" charset="0"/>
                <a:cs typeface="Helvetica Neue" charset="0"/>
              </a:defRPr>
            </a:lvl3pPr>
            <a:lvl4pPr>
              <a:spcBef>
                <a:spcPts val="0"/>
              </a:spcBef>
              <a:spcAft>
                <a:spcPts val="1333"/>
              </a:spcAft>
              <a:defRPr sz="1867" strike="noStrike">
                <a:solidFill>
                  <a:srgbClr val="585858"/>
                </a:solidFill>
                <a:latin typeface="Helvetica Neue" charset="0"/>
                <a:ea typeface="Helvetica Neue" charset="0"/>
                <a:cs typeface="Helvetica Neue" charset="0"/>
              </a:defRPr>
            </a:lvl4pPr>
            <a:lvl5pPr>
              <a:spcBef>
                <a:spcPts val="0"/>
              </a:spcBef>
              <a:spcAft>
                <a:spcPts val="1333"/>
              </a:spcAft>
              <a:defRPr sz="1867" strike="noStrike">
                <a:solidFill>
                  <a:srgbClr val="585858"/>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897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476741" y="6291072"/>
            <a:ext cx="2412576" cy="268224"/>
          </a:xfrm>
          <a:prstGeom prst="rect">
            <a:avLst/>
          </a:prstGeom>
        </p:spPr>
        <p:txBody>
          <a:bodyPr/>
          <a:lstStyle/>
          <a:p>
            <a:fld id="{787DE46D-6D7E-E545-B14F-488BEF96B357}" type="datetime1">
              <a:rPr lang="en-US" smtClean="0"/>
              <a:t>1/26/18</a:t>
            </a:fld>
            <a:endParaRPr lang="en-US"/>
          </a:p>
        </p:txBody>
      </p:sp>
      <p:sp>
        <p:nvSpPr>
          <p:cNvPr id="3" name="Footer Placeholder 2"/>
          <p:cNvSpPr>
            <a:spLocks noGrp="1"/>
          </p:cNvSpPr>
          <p:nvPr>
            <p:ph type="ftr" sz="quarter" idx="11"/>
          </p:nvPr>
        </p:nvSpPr>
        <p:spPr>
          <a:xfrm>
            <a:off x="804672" y="6291072"/>
            <a:ext cx="3860800" cy="268224"/>
          </a:xfrm>
          <a:prstGeom prst="rect">
            <a:avLst/>
          </a:prstGeom>
        </p:spPr>
        <p:txBody>
          <a:bodyPr/>
          <a:lstStyle/>
          <a:p>
            <a:r>
              <a:rPr lang="de-DE" dirty="0"/>
              <a:t>Watson / </a:t>
            </a:r>
            <a:r>
              <a:rPr lang="en-US" noProof="0" dirty="0"/>
              <a:t>Presentation</a:t>
            </a:r>
            <a:r>
              <a:rPr lang="de-DE" dirty="0"/>
              <a:t> Title / Date</a:t>
            </a:r>
            <a:endParaRPr lang="en-US" dirty="0"/>
          </a:p>
        </p:txBody>
      </p:sp>
      <p:sp>
        <p:nvSpPr>
          <p:cNvPr id="4" name="Slide Number Placeholder 3"/>
          <p:cNvSpPr>
            <a:spLocks noGrp="1"/>
          </p:cNvSpPr>
          <p:nvPr>
            <p:ph type="sldNum" sz="quarter" idx="12"/>
          </p:nvPr>
        </p:nvSpPr>
        <p:spPr>
          <a:xfrm>
            <a:off x="306917" y="6291072"/>
            <a:ext cx="280416" cy="268224"/>
          </a:xfrm>
          <a:prstGeom prst="rect">
            <a:avLst/>
          </a:prstGeom>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668749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476741" y="6291072"/>
            <a:ext cx="2412576" cy="268224"/>
          </a:xfrm>
          <a:prstGeom prst="rect">
            <a:avLst/>
          </a:prstGeom>
        </p:spPr>
        <p:txBody>
          <a:bodyPr/>
          <a:lstStyle/>
          <a:p>
            <a:fld id="{269570D9-6E3C-7942-8F22-FC1D6FD304D4}" type="datetime1">
              <a:rPr lang="en-US" smtClean="0"/>
              <a:t>1/26/18</a:t>
            </a:fld>
            <a:endParaRPr lang="en-US"/>
          </a:p>
        </p:txBody>
      </p:sp>
      <p:sp>
        <p:nvSpPr>
          <p:cNvPr id="5" name="Footer Placeholder 4"/>
          <p:cNvSpPr>
            <a:spLocks noGrp="1"/>
          </p:cNvSpPr>
          <p:nvPr>
            <p:ph type="ftr" sz="quarter" idx="11"/>
          </p:nvPr>
        </p:nvSpPr>
        <p:spPr>
          <a:xfrm>
            <a:off x="804672" y="6291072"/>
            <a:ext cx="3860800" cy="268224"/>
          </a:xfrm>
          <a:prstGeom prst="rect">
            <a:avLst/>
          </a:prstGeom>
        </p:spPr>
        <p:txBody>
          <a:bodyPr/>
          <a:lstStyle/>
          <a:p>
            <a:r>
              <a:rPr lang="de-DE"/>
              <a:t>Watson / Presentation Title / Date</a:t>
            </a:r>
            <a:endParaRPr lang="en-US"/>
          </a:p>
        </p:txBody>
      </p:sp>
      <p:sp>
        <p:nvSpPr>
          <p:cNvPr id="6" name="Slide Number Placeholder 5"/>
          <p:cNvSpPr>
            <a:spLocks noGrp="1"/>
          </p:cNvSpPr>
          <p:nvPr>
            <p:ph type="sldNum" sz="quarter" idx="12"/>
          </p:nvPr>
        </p:nvSpPr>
        <p:spPr>
          <a:xfrm>
            <a:off x="306917" y="6291072"/>
            <a:ext cx="280416" cy="268224"/>
          </a:xfrm>
          <a:prstGeom prst="rect">
            <a:avLst/>
          </a:prstGeom>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304801" y="231648"/>
            <a:ext cx="5966369" cy="1219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8787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Box 11"/>
          <p:cNvSpPr txBox="1"/>
          <p:nvPr userDrawn="1"/>
        </p:nvSpPr>
        <p:spPr>
          <a:xfrm>
            <a:off x="838200" y="1613647"/>
            <a:ext cx="984324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u="sng" dirty="0"/>
              <a:t>Upon completion of this module, you should be able to:</a:t>
            </a:r>
          </a:p>
          <a:p>
            <a:endParaRPr lang="en-US" sz="2600" dirty="0"/>
          </a:p>
        </p:txBody>
      </p:sp>
      <p:sp>
        <p:nvSpPr>
          <p:cNvPr id="13" name="TextBox 12"/>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Objectives</a:t>
            </a:r>
          </a:p>
          <a:p>
            <a:endParaRPr lang="en-US" dirty="0"/>
          </a:p>
        </p:txBody>
      </p:sp>
      <p:sp>
        <p:nvSpPr>
          <p:cNvPr id="14"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extLst>
      <p:ext uri="{BB962C8B-B14F-4D97-AF65-F5344CB8AC3E}">
        <p14:creationId xmlns:p14="http://schemas.microsoft.com/office/powerpoint/2010/main" val="1841962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Box 9"/>
          <p:cNvSpPr txBox="1"/>
          <p:nvPr userDrawn="1"/>
        </p:nvSpPr>
        <p:spPr>
          <a:xfrm>
            <a:off x="838200" y="1613647"/>
            <a:ext cx="9843247" cy="452432"/>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2600" u="sng" dirty="0"/>
              <a:t>Key points covered in this module:</a:t>
            </a:r>
          </a:p>
        </p:txBody>
      </p:sp>
      <p:sp>
        <p:nvSpPr>
          <p:cNvPr id="11" name="TextBox 10"/>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Summary</a:t>
            </a:r>
          </a:p>
          <a:p>
            <a:endParaRPr lang="en-US" dirty="0"/>
          </a:p>
        </p:txBody>
      </p:sp>
      <p:sp>
        <p:nvSpPr>
          <p:cNvPr id="5"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baseline="0"/>
            </a:lvl1pPr>
          </a:lstStyle>
          <a:p>
            <a:r>
              <a:rPr lang="en-US" dirty="0"/>
              <a:t>Divider Slide </a:t>
            </a:r>
            <a:r>
              <a:rPr lang="mr-IN" dirty="0"/>
              <a:t>–</a:t>
            </a:r>
            <a:r>
              <a:rPr lang="en-US" dirty="0"/>
              <a:t> Module xyz</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(Example </a:t>
            </a:r>
            <a:r>
              <a:rPr lang="mr-IN" dirty="0"/>
              <a:t>–</a:t>
            </a:r>
            <a:r>
              <a:rPr lang="en-US" dirty="0"/>
              <a:t> Introduction to Data Science)</a:t>
            </a:r>
          </a:p>
        </p:txBody>
      </p:sp>
    </p:spTree>
    <p:extLst>
      <p:ext uri="{BB962C8B-B14F-4D97-AF65-F5344CB8AC3E}">
        <p14:creationId xmlns:p14="http://schemas.microsoft.com/office/powerpoint/2010/main" val="1165915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noChangeAspect="1"/>
          </p:cNvGrpSpPr>
          <p:nvPr userDrawn="1"/>
        </p:nvGrpSpPr>
        <p:grpSpPr>
          <a:xfrm>
            <a:off x="11164739" y="6305483"/>
            <a:ext cx="631783" cy="25603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
        <p:nvSpPr>
          <p:cNvPr id="47" name="Rectangle 5">
            <a:extLst>
              <a:ext uri="{FF2B5EF4-FFF2-40B4-BE49-F238E27FC236}">
                <a16:creationId xmlns:a16="http://schemas.microsoft.com/office/drawing/2014/main" id="{44FD708C-40AB-4A42-A625-2B902AEB1974}"/>
              </a:ext>
            </a:extLst>
          </p:cNvPr>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extLst>
      <p:ext uri="{BB962C8B-B14F-4D97-AF65-F5344CB8AC3E}">
        <p14:creationId xmlns:p14="http://schemas.microsoft.com/office/powerpoint/2010/main" val="3305417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ext uri="{D42A27DB-BD31-4B8C-83A1-F6EECF244321}">
                <p14:modId xmlns:p14="http://schemas.microsoft.com/office/powerpoint/2010/main" val="2114126372"/>
              </p:ext>
            </p:extLst>
          </p:nvPr>
        </p:nvGraphicFramePr>
        <p:xfrm>
          <a:off x="12819530" y="5002306"/>
          <a:ext cx="4109819"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783" y="1543672"/>
            <a:ext cx="6991723"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12807825" y="4020688"/>
            <a:ext cx="2054910" cy="646331"/>
          </a:xfrm>
          <a:prstGeom prst="rect">
            <a:avLst/>
          </a:prstGeom>
          <a:solidFill>
            <a:srgbClr val="FFFF00"/>
          </a:solidFill>
        </p:spPr>
        <p:txBody>
          <a:bodyPr wrap="square" rtlCol="0">
            <a:spAutoFit/>
          </a:bodyPr>
          <a:lstStyle/>
          <a:p>
            <a:r>
              <a:rPr lang="en-US" baseline="0" dirty="0"/>
              <a:t>Example of formatting</a:t>
            </a:r>
            <a:endParaRPr lang="en-US" dirty="0"/>
          </a:p>
        </p:txBody>
      </p:sp>
      <p:sp>
        <p:nvSpPr>
          <p:cNvPr id="12" name="TextBox 11"/>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Agenda</a:t>
            </a:r>
          </a:p>
          <a:p>
            <a:endParaRPr lang="en-US" dirty="0"/>
          </a:p>
        </p:txBody>
      </p:sp>
    </p:spTree>
    <p:extLst>
      <p:ext uri="{BB962C8B-B14F-4D97-AF65-F5344CB8AC3E}">
        <p14:creationId xmlns:p14="http://schemas.microsoft.com/office/powerpoint/2010/main" val="716385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516" y="1638377"/>
            <a:ext cx="1325880" cy="1655064"/>
          </a:xfrm>
          <a:prstGeom prst="rect">
            <a:avLst/>
          </a:prstGeom>
        </p:spPr>
        <p:txBody>
          <a:bodyPr/>
          <a:lstStyle/>
          <a:p>
            <a:endParaRPr lang="en-US" dirty="0"/>
          </a:p>
        </p:txBody>
      </p:sp>
      <p:sp>
        <p:nvSpPr>
          <p:cNvPr id="19" name="Picture Placeholder 3"/>
          <p:cNvSpPr>
            <a:spLocks noGrp="1"/>
          </p:cNvSpPr>
          <p:nvPr>
            <p:ph type="pic" sz="quarter" idx="14"/>
          </p:nvPr>
        </p:nvSpPr>
        <p:spPr>
          <a:xfrm>
            <a:off x="5180737" y="1636972"/>
            <a:ext cx="1325880" cy="1655064"/>
          </a:xfrm>
          <a:prstGeom prst="rect">
            <a:avLst/>
          </a:prstGeom>
        </p:spPr>
        <p:txBody>
          <a:bodyPr/>
          <a:lstStyle/>
          <a:p>
            <a:endParaRPr lang="en-US" dirty="0"/>
          </a:p>
        </p:txBody>
      </p:sp>
      <p:sp>
        <p:nvSpPr>
          <p:cNvPr id="20" name="Picture Placeholder 3"/>
          <p:cNvSpPr>
            <a:spLocks noGrp="1"/>
          </p:cNvSpPr>
          <p:nvPr>
            <p:ph type="pic" sz="quarter" idx="15"/>
          </p:nvPr>
        </p:nvSpPr>
        <p:spPr>
          <a:xfrm>
            <a:off x="8709899" y="1636972"/>
            <a:ext cx="1325880" cy="1655064"/>
          </a:xfrm>
          <a:prstGeom prst="rect">
            <a:avLst/>
          </a:prstGeom>
        </p:spPr>
        <p:txBody>
          <a:bodyPr/>
          <a:lstStyle/>
          <a:p>
            <a:endParaRPr lang="en-US" dirty="0"/>
          </a:p>
        </p:txBody>
      </p:sp>
      <p:sp>
        <p:nvSpPr>
          <p:cNvPr id="21" name="Picture Placeholder 3"/>
          <p:cNvSpPr>
            <a:spLocks noGrp="1"/>
          </p:cNvSpPr>
          <p:nvPr>
            <p:ph type="pic" sz="quarter" idx="16"/>
          </p:nvPr>
        </p:nvSpPr>
        <p:spPr>
          <a:xfrm>
            <a:off x="3434598" y="3263079"/>
            <a:ext cx="1325880" cy="1655064"/>
          </a:xfrm>
          <a:prstGeom prst="rect">
            <a:avLst/>
          </a:prstGeom>
        </p:spPr>
        <p:txBody>
          <a:bodyPr/>
          <a:lstStyle/>
          <a:p>
            <a:endParaRPr lang="en-US" dirty="0"/>
          </a:p>
        </p:txBody>
      </p:sp>
      <p:sp>
        <p:nvSpPr>
          <p:cNvPr id="22" name="Picture Placeholder 3"/>
          <p:cNvSpPr>
            <a:spLocks noGrp="1"/>
          </p:cNvSpPr>
          <p:nvPr>
            <p:ph type="pic" sz="quarter" idx="17"/>
          </p:nvPr>
        </p:nvSpPr>
        <p:spPr>
          <a:xfrm>
            <a:off x="6945318" y="3263079"/>
            <a:ext cx="1325880" cy="1655064"/>
          </a:xfrm>
          <a:prstGeom prst="rect">
            <a:avLst/>
          </a:prstGeom>
        </p:spPr>
        <p:txBody>
          <a:bodyPr/>
          <a:lstStyle/>
          <a:p>
            <a:endParaRPr lang="en-US" dirty="0"/>
          </a:p>
        </p:txBody>
      </p:sp>
      <p:sp>
        <p:nvSpPr>
          <p:cNvPr id="24" name="TextBox 23"/>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Introductions</a:t>
            </a:r>
          </a:p>
          <a:p>
            <a:endParaRPr lang="en-US" dirty="0"/>
          </a:p>
        </p:txBody>
      </p:sp>
      <p:sp>
        <p:nvSpPr>
          <p:cNvPr id="32" name="Text Placeholder 24"/>
          <p:cNvSpPr>
            <a:spLocks noGrp="1"/>
          </p:cNvSpPr>
          <p:nvPr>
            <p:ph type="body" sz="quarter" idx="24" hasCustomPrompt="1"/>
          </p:nvPr>
        </p:nvSpPr>
        <p:spPr>
          <a:xfrm>
            <a:off x="4966506"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4134"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4134"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7056" y="3430601"/>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684" y="397924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684" y="370492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2154" y="4985692"/>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9782" y="553433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9782" y="526001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2704" y="5055303"/>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50332" y="560394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50332" y="532962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4362"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501990"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501990"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9526"/>
            <a:ext cx="10515600"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ext uri="{BB962C8B-B14F-4D97-AF65-F5344CB8AC3E}">
        <p14:creationId xmlns:p14="http://schemas.microsoft.com/office/powerpoint/2010/main" val="44503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2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ext uri="{BB962C8B-B14F-4D97-AF65-F5344CB8AC3E}">
        <p14:creationId xmlns:p14="http://schemas.microsoft.com/office/powerpoint/2010/main" val="761231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0" y="1892704"/>
            <a:ext cx="6172200" cy="4286250"/>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8200" y="1884766"/>
            <a:ext cx="3932237" cy="4294188"/>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ext uri="{BB962C8B-B14F-4D97-AF65-F5344CB8AC3E}">
        <p14:creationId xmlns:p14="http://schemas.microsoft.com/office/powerpoint/2010/main" val="2109800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1600" y="1933495"/>
            <a:ext cx="6172200" cy="44047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8200" y="1925557"/>
            <a:ext cx="3932237" cy="4412721"/>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ext uri="{BB962C8B-B14F-4D97-AF65-F5344CB8AC3E}">
        <p14:creationId xmlns:p14="http://schemas.microsoft.com/office/powerpoint/2010/main" val="16885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0930"/>
          <a:stretch/>
        </p:blipFill>
        <p:spPr>
          <a:xfrm>
            <a:off x="3953436" y="1608049"/>
            <a:ext cx="4318000"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32094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1077409"/>
      </p:ext>
    </p:extLst>
  </p:cSld>
  <p:clrMap bg1="lt1" tx1="dk1" bg2="lt2" tx2="dk2" accent1="accent1" accent2="accent2" accent3="accent3" accent4="accent4" accent5="accent5" accent6="accent6" hlink="hlink" folHlink="folHlink"/>
  <p:sldLayoutIdLst>
    <p:sldLayoutId id="2147483670"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1" y="0"/>
            <a:ext cx="12191999" cy="365125"/>
          </a:xfrm>
          <a:prstGeom prst="rect">
            <a:avLst/>
          </a:prstGeom>
          <a:solidFill>
            <a:srgbClr val="274A60"/>
          </a:solidFill>
          <a:ln w="12700">
            <a:miter lim="400000"/>
          </a:ln>
        </p:spPr>
        <p:txBody>
          <a:bodyPr lIns="50800" tIns="50800" rIns="50800" bIns="50800" anchor="ctr"/>
          <a:lstStyle/>
          <a:p>
            <a:pPr defTabSz="457200">
              <a:defRPr sz="2400">
                <a:solidFill>
                  <a:srgbClr val="FFFFFF"/>
                </a:solidFill>
                <a:latin typeface="Helvetica Light"/>
                <a:ea typeface="Helvetica Light"/>
                <a:cs typeface="Helvetica Light"/>
                <a:sym typeface="Helvetica Light"/>
              </a:defRPr>
            </a:pPr>
            <a:endParaRPr sz="2400">
              <a:solidFill>
                <a:srgbClr val="FFFFFF"/>
              </a:solidFill>
              <a:latin typeface="Helvetica Light"/>
              <a:ea typeface="Helvetica Light"/>
              <a:cs typeface="Helvetica Light"/>
              <a:sym typeface="Helvetica Light"/>
            </a:endParaRPr>
          </a:p>
        </p:txBody>
      </p:sp>
      <p:sp>
        <p:nvSpPr>
          <p:cNvPr id="12" name="Subtitle 2"/>
          <p:cNvSpPr txBox="1"/>
          <p:nvPr userDrawn="1"/>
        </p:nvSpPr>
        <p:spPr>
          <a:xfrm>
            <a:off x="110066" y="70099"/>
            <a:ext cx="1143000" cy="2862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457200">
              <a:lnSpc>
                <a:spcPct val="90000"/>
              </a:lnSpc>
              <a:defRPr sz="1400">
                <a:solidFill>
                  <a:srgbClr val="003756"/>
                </a:solidFill>
                <a:latin typeface="+mn-lt"/>
                <a:ea typeface="+mn-ea"/>
                <a:cs typeface="+mn-cs"/>
                <a:sym typeface="Arial"/>
              </a:defRPr>
            </a:pPr>
            <a:r>
              <a:rPr sz="1400">
                <a:solidFill>
                  <a:srgbClr val="FFFFFF"/>
                </a:solidFill>
                <a:latin typeface="+mj-lt"/>
                <a:sym typeface="Arial"/>
              </a:rPr>
              <a:t>IBM </a:t>
            </a:r>
            <a:r>
              <a:rPr sz="1400" b="1">
                <a:solidFill>
                  <a:srgbClr val="FFFFFF"/>
                </a:solidFill>
                <a:latin typeface="+mj-lt"/>
                <a:sym typeface="Arial"/>
              </a:rPr>
              <a:t>Cloud</a:t>
            </a:r>
          </a:p>
        </p:txBody>
      </p:sp>
      <p:pic>
        <p:nvPicPr>
          <p:cNvPr id="13" name="Picture 8" descr="IBM_logo_blue"/>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317934" y="97963"/>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2017  </a:t>
            </a:r>
            <a:r>
              <a:rPr lang="en-US" sz="900" dirty="0">
                <a:solidFill>
                  <a:schemeClr val="bg1">
                    <a:lumMod val="85000"/>
                  </a:schemeClr>
                </a:solidFill>
              </a:rPr>
              <a:t>Internal and Business Partner Use Only</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Tree>
    <p:extLst>
      <p:ext uri="{BB962C8B-B14F-4D97-AF65-F5344CB8AC3E}">
        <p14:creationId xmlns:p14="http://schemas.microsoft.com/office/powerpoint/2010/main" val="1658066684"/>
      </p:ext>
    </p:extLst>
  </p:cSld>
  <p:clrMap bg1="lt1" tx1="dk1" bg2="lt2" tx2="dk2" accent1="accent1" accent2="accent2" accent3="accent3" accent4="accent4" accent5="accent5" accent6="accent6" hlink="hlink" folHlink="folHlink"/>
  <p:sldLayoutIdLst>
    <p:sldLayoutId id="2147483659" r:id="rId1"/>
    <p:sldLayoutId id="2147483672" r:id="rId2"/>
    <p:sldLayoutId id="2147483650" r:id="rId3"/>
    <p:sldLayoutId id="2147483652" r:id="rId4"/>
    <p:sldLayoutId id="2147483656" r:id="rId5"/>
    <p:sldLayoutId id="2147483657" r:id="rId6"/>
    <p:sldLayoutId id="2147483673" r:id="rId7"/>
    <p:sldLayoutId id="2147483674" r:id="rId8"/>
    <p:sldLayoutId id="2147483675" r:id="rId9"/>
    <p:sldLayoutId id="214748367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354D"/>
        </a:solidFill>
        <a:effectLst/>
      </p:bgPr>
    </p:bg>
    <p:spTree>
      <p:nvGrpSpPr>
        <p:cNvPr id="1" name=""/>
        <p:cNvGrpSpPr/>
        <p:nvPr/>
      </p:nvGrpSpPr>
      <p:grpSpPr>
        <a:xfrm>
          <a:off x="0" y="0"/>
          <a:ext cx="0" cy="0"/>
          <a:chOff x="0" y="0"/>
          <a:chExt cx="0" cy="0"/>
        </a:xfrm>
      </p:grpSpPr>
      <p:pic>
        <p:nvPicPr>
          <p:cNvPr id="7" name="Picture 8" descr="IBM_logo_blu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17934" y="11588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p:cNvSpPr txBox="1"/>
          <p:nvPr userDrawn="1"/>
        </p:nvSpPr>
        <p:spPr>
          <a:xfrm>
            <a:off x="76200" y="120898"/>
            <a:ext cx="1432509" cy="28882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a:solidFill>
                  <a:schemeClr val="tx1"/>
                </a:solidFill>
              </a:rPr>
              <a:t>IBM </a:t>
            </a:r>
            <a:r>
              <a:rPr b="1">
                <a:solidFill>
                  <a:schemeClr val="tx1"/>
                </a:solidFill>
              </a:rPr>
              <a:t>Cloud</a:t>
            </a:r>
          </a:p>
        </p:txBody>
      </p:sp>
    </p:spTree>
    <p:extLst>
      <p:ext uri="{BB962C8B-B14F-4D97-AF65-F5344CB8AC3E}">
        <p14:creationId xmlns:p14="http://schemas.microsoft.com/office/powerpoint/2010/main" val="1090151719"/>
      </p:ext>
    </p:extLst>
  </p:cSld>
  <p:clrMap bg1="dk1" tx1="lt1" bg2="dk2" tx2="lt2" accent1="accent1" accent2="accent2" accent3="accent3" accent4="accent4" accent5="accent5" accent6="accent6" hlink="hlink" folHlink="folHlink"/>
  <p:sldLayoutIdLst>
    <p:sldLayoutId id="2147483662"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2">
                <a:lumMod val="40000"/>
                <a:lumOff val="60000"/>
              </a:schemeClr>
            </a:gs>
            <a:gs pos="41000">
              <a:schemeClr val="bg2">
                <a:lumMod val="75000"/>
              </a:schemeClr>
            </a:gs>
            <a:gs pos="100000">
              <a:srgbClr val="19354D"/>
            </a:gs>
          </a:gsLst>
          <a:path path="circle">
            <a:fillToRect l="50000" t="-80000" r="50000" b="180000"/>
          </a:path>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31376" y="-1"/>
            <a:ext cx="12160624" cy="5573619"/>
          </a:xfrm>
          <a:prstGeom prst="rect">
            <a:avLst/>
          </a:prstGeom>
        </p:spPr>
      </p:pic>
    </p:spTree>
    <p:extLst>
      <p:ext uri="{BB962C8B-B14F-4D97-AF65-F5344CB8AC3E}">
        <p14:creationId xmlns:p14="http://schemas.microsoft.com/office/powerpoint/2010/main" val="1035810091"/>
      </p:ext>
    </p:extLst>
  </p:cSld>
  <p:clrMap bg1="dk1" tx1="lt1" bg2="dk2" tx2="lt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tif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tiff"/><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bit.ly/WPLAustin013118"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bit.ly/WPLDallas020718"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github.com/team-wolfpack" TargetMode="External"/><Relationship Id="rId5" Type="http://schemas.openxmlformats.org/officeDocument/2006/relationships/hyperlink" Target="https://twitter.com/ibmwolfpack" TargetMode="Externa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tiff"/><Relationship Id="rId7" Type="http://schemas.openxmlformats.org/officeDocument/2006/relationships/image" Target="../media/image10.JPG"/><Relationship Id="rId12" Type="http://schemas.openxmlformats.org/officeDocument/2006/relationships/image" Target="../media/image9.png"/><Relationship Id="rId2" Type="http://schemas.openxmlformats.org/officeDocument/2006/relationships/image" Target="../media/image7.tiff"/><Relationship Id="rId1" Type="http://schemas.openxmlformats.org/officeDocument/2006/relationships/slideLayout" Target="../slideLayouts/slideLayout5.xml"/><Relationship Id="rId6" Type="http://schemas.openxmlformats.org/officeDocument/2006/relationships/hyperlink" Target="https://github.com/team-wolfpack" TargetMode="External"/><Relationship Id="rId11" Type="http://schemas.openxmlformats.org/officeDocument/2006/relationships/hyperlink" Target="https://www.linkedin.com/in/analyticsds/" TargetMode="External"/><Relationship Id="rId5" Type="http://schemas.openxmlformats.org/officeDocument/2006/relationships/hyperlink" Target="https://www.linkedin.com/in/chrisatyler/" TargetMode="External"/><Relationship Id="rId10" Type="http://schemas.openxmlformats.org/officeDocument/2006/relationships/hyperlink" Target="https://twitter.com/analyticsds" TargetMode="External"/><Relationship Id="rId4" Type="http://schemas.openxmlformats.org/officeDocument/2006/relationships/hyperlink" Target="https://twitter.com/chrisatyler" TargetMode="Externa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twitter.com/ashley_troggio" TargetMode="External"/><Relationship Id="rId3" Type="http://schemas.openxmlformats.org/officeDocument/2006/relationships/image" Target="../media/image12.tiff"/><Relationship Id="rId7" Type="http://schemas.openxmlformats.org/officeDocument/2006/relationships/image" Target="../media/image10.JPG"/><Relationship Id="rId12" Type="http://schemas.openxmlformats.org/officeDocument/2006/relationships/image" Target="../media/image9.png"/><Relationship Id="rId2" Type="http://schemas.openxmlformats.org/officeDocument/2006/relationships/image" Target="../media/image7.tiff"/><Relationship Id="rId1" Type="http://schemas.openxmlformats.org/officeDocument/2006/relationships/slideLayout" Target="../slideLayouts/slideLayout5.xml"/><Relationship Id="rId6" Type="http://schemas.openxmlformats.org/officeDocument/2006/relationships/hyperlink" Target="https://github.com/team-wolfpack" TargetMode="External"/><Relationship Id="rId11" Type="http://schemas.openxmlformats.org/officeDocument/2006/relationships/hyperlink" Target="https://www.linkedin.com/in/analyticsds/" TargetMode="External"/><Relationship Id="rId5" Type="http://schemas.openxmlformats.org/officeDocument/2006/relationships/hyperlink" Target="https://www.linkedin.com/in/chrisatyler/" TargetMode="External"/><Relationship Id="rId15" Type="http://schemas.openxmlformats.org/officeDocument/2006/relationships/image" Target="../media/image14.tiff"/><Relationship Id="rId10" Type="http://schemas.openxmlformats.org/officeDocument/2006/relationships/hyperlink" Target="https://twitter.com/analyticsds" TargetMode="External"/><Relationship Id="rId4" Type="http://schemas.openxmlformats.org/officeDocument/2006/relationships/hyperlink" Target="https://twitter.com/chrisatyler" TargetMode="External"/><Relationship Id="rId9" Type="http://schemas.openxmlformats.org/officeDocument/2006/relationships/image" Target="../media/image6.png"/><Relationship Id="rId14" Type="http://schemas.openxmlformats.org/officeDocument/2006/relationships/hyperlink" Target="https://www.linkedin.com/in/ashleytrogg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Essentials 101</a:t>
            </a:r>
          </a:p>
        </p:txBody>
      </p:sp>
      <p:sp>
        <p:nvSpPr>
          <p:cNvPr id="3" name="Text Placeholder 3">
            <a:extLst>
              <a:ext uri="{FF2B5EF4-FFF2-40B4-BE49-F238E27FC236}">
                <a16:creationId xmlns:a16="http://schemas.microsoft.com/office/drawing/2014/main" id="{E5336234-0856-6D4C-8CAF-64506B3CAAB0}"/>
              </a:ext>
            </a:extLst>
          </p:cNvPr>
          <p:cNvSpPr txBox="1">
            <a:spLocks/>
          </p:cNvSpPr>
          <p:nvPr/>
        </p:nvSpPr>
        <p:spPr>
          <a:xfrm>
            <a:off x="831634" y="5094565"/>
            <a:ext cx="8094888" cy="457200"/>
          </a:xfrm>
          <a:prstGeom prst="rect">
            <a:avLst/>
          </a:prstGeom>
        </p:spPr>
        <p:txBody>
          <a:bodyPr/>
          <a:lstStyle>
            <a:lvl1pPr algn="l" defTabSz="608013" rtl="0" eaLnBrk="0" fontAlgn="base" hangingPunct="0">
              <a:spcBef>
                <a:spcPts val="2000"/>
              </a:spcBef>
              <a:spcAft>
                <a:spcPct val="0"/>
              </a:spcAft>
              <a:buFont typeface="Arial" charset="0"/>
              <a:defRPr sz="2600" kern="1200">
                <a:solidFill>
                  <a:srgbClr val="FFFFFF"/>
                </a:solidFill>
                <a:latin typeface="Helvetica Neue Light" charset="0"/>
                <a:ea typeface="Helvetica Neue Light" charset="0"/>
                <a:cs typeface="Helvetica Neue Light" charset="0"/>
              </a:defRPr>
            </a:lvl1pPr>
            <a:lvl2pPr marL="23018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2pPr>
            <a:lvl3pPr marL="52863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3pPr>
            <a:lvl4pPr marL="833438" indent="-22383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4pPr>
            <a:lvl5pPr marL="1069975"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r>
              <a:rPr lang="en-US"/>
              <a:t>NA Partner Channels – IBM Cloud</a:t>
            </a:r>
            <a:endParaRPr lang="en-US" dirty="0"/>
          </a:p>
        </p:txBody>
      </p:sp>
      <p:sp>
        <p:nvSpPr>
          <p:cNvPr id="5" name="Text Placeholder 4">
            <a:extLst>
              <a:ext uri="{FF2B5EF4-FFF2-40B4-BE49-F238E27FC236}">
                <a16:creationId xmlns:a16="http://schemas.microsoft.com/office/drawing/2014/main" id="{1BD1DD42-4CE5-764A-BC25-6F761163F91F}"/>
              </a:ext>
            </a:extLst>
          </p:cNvPr>
          <p:cNvSpPr txBox="1">
            <a:spLocks/>
          </p:cNvSpPr>
          <p:nvPr/>
        </p:nvSpPr>
        <p:spPr>
          <a:xfrm>
            <a:off x="831634" y="5551765"/>
            <a:ext cx="8094888" cy="457200"/>
          </a:xfrm>
          <a:prstGeom prst="rect">
            <a:avLst/>
          </a:prstGeom>
        </p:spPr>
        <p:txBody>
          <a:bodyPr/>
          <a:lstStyle>
            <a:lvl1pPr algn="l" defTabSz="608013" rtl="0" eaLnBrk="0" fontAlgn="base" hangingPunct="0">
              <a:spcBef>
                <a:spcPts val="2000"/>
              </a:spcBef>
              <a:spcAft>
                <a:spcPct val="0"/>
              </a:spcAft>
              <a:buFont typeface="Arial" charset="0"/>
              <a:defRPr sz="2600" kern="1200">
                <a:solidFill>
                  <a:srgbClr val="FFFFFF"/>
                </a:solidFill>
                <a:latin typeface="Helvetica Neue Light" charset="0"/>
                <a:ea typeface="Helvetica Neue Light" charset="0"/>
                <a:cs typeface="Helvetica Neue Light" charset="0"/>
              </a:defRPr>
            </a:lvl1pPr>
            <a:lvl2pPr marL="23018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2pPr>
            <a:lvl3pPr marL="52863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3pPr>
            <a:lvl4pPr marL="833438" indent="-22383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4pPr>
            <a:lvl5pPr marL="1069975"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r>
              <a:rPr lang="en-US"/>
              <a:t>Technical Evangelism Team</a:t>
            </a:r>
            <a:endParaRPr lang="en-US" dirty="0"/>
          </a:p>
        </p:txBody>
      </p:sp>
    </p:spTree>
    <p:extLst>
      <p:ext uri="{BB962C8B-B14F-4D97-AF65-F5344CB8AC3E}">
        <p14:creationId xmlns:p14="http://schemas.microsoft.com/office/powerpoint/2010/main" val="4187489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Gain an understanding of the business benefits of </a:t>
            </a:r>
            <a:r>
              <a:rPr lang="en-US" dirty="0" err="1"/>
              <a:t>chatbots</a:t>
            </a:r>
            <a:endParaRPr lang="en-US" dirty="0"/>
          </a:p>
          <a:p>
            <a:r>
              <a:rPr lang="en-US" dirty="0"/>
              <a:t>Learn how the IBM Watson Conversation service in IBM Cloud can help you build </a:t>
            </a:r>
            <a:r>
              <a:rPr lang="en-US" dirty="0" err="1"/>
              <a:t>chatbots</a:t>
            </a:r>
            <a:r>
              <a:rPr lang="en-US" dirty="0"/>
              <a:t> to be included in the applications and services you are building</a:t>
            </a:r>
          </a:p>
          <a:p>
            <a:r>
              <a:rPr lang="en-US" dirty="0"/>
              <a:t>See how to include the Watson Conversation you build into a web application</a:t>
            </a:r>
          </a:p>
        </p:txBody>
      </p:sp>
    </p:spTree>
    <p:extLst>
      <p:ext uri="{BB962C8B-B14F-4D97-AF65-F5344CB8AC3E}">
        <p14:creationId xmlns:p14="http://schemas.microsoft.com/office/powerpoint/2010/main" val="24293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908" y="1873624"/>
            <a:ext cx="9340092" cy="49843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anger will robin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13414" cy="479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35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Chatbots</a:t>
            </a:r>
            <a:r>
              <a:rPr lang="en-US" dirty="0"/>
              <a:t> are not new</a:t>
            </a:r>
          </a:p>
        </p:txBody>
      </p:sp>
      <p:sp>
        <p:nvSpPr>
          <p:cNvPr id="4" name="Text Placeholder 3"/>
          <p:cNvSpPr>
            <a:spLocks noGrp="1"/>
          </p:cNvSpPr>
          <p:nvPr>
            <p:ph type="body" sz="quarter" idx="11"/>
          </p:nvPr>
        </p:nvSpPr>
        <p:spPr/>
        <p:txBody>
          <a:bodyPr/>
          <a:lstStyle/>
          <a:p>
            <a:r>
              <a:rPr lang="en-US" dirty="0"/>
              <a:t>50+ Years of conversations</a:t>
            </a:r>
          </a:p>
        </p:txBody>
      </p:sp>
      <p:pic>
        <p:nvPicPr>
          <p:cNvPr id="7170" name="Picture 2" descr="https://cdn-images-1.medium.com/max/800/1*kWPGQFFQ23b8tCsNvHDqa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804" y="1871430"/>
            <a:ext cx="3615069" cy="34051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07804" y="5741581"/>
            <a:ext cx="3615070" cy="369332"/>
          </a:xfrm>
          <a:prstGeom prst="rect">
            <a:avLst/>
          </a:prstGeom>
          <a:noFill/>
        </p:spPr>
        <p:txBody>
          <a:bodyPr wrap="square" rtlCol="0">
            <a:spAutoFit/>
          </a:bodyPr>
          <a:lstStyle/>
          <a:p>
            <a:pPr algn="ctr"/>
            <a:r>
              <a:rPr lang="en-US"/>
              <a:t>ELIZA, circa 1966</a:t>
            </a:r>
          </a:p>
        </p:txBody>
      </p:sp>
      <p:pic>
        <p:nvPicPr>
          <p:cNvPr id="7172" name="Picture 4" descr="mage result for sir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279" y="1871430"/>
            <a:ext cx="3751521" cy="148542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ge result for cortana"/>
          <p:cNvPicPr>
            <a:picLocks noChangeAspect="1" noChangeArrowheads="1"/>
          </p:cNvPicPr>
          <p:nvPr/>
        </p:nvPicPr>
        <p:blipFill rotWithShape="1">
          <a:blip r:embed="rId5">
            <a:extLst>
              <a:ext uri="{28A0092B-C50C-407E-A947-70E740481C1C}">
                <a14:useLocalDpi xmlns:a14="http://schemas.microsoft.com/office/drawing/2010/main" val="0"/>
              </a:ext>
            </a:extLst>
          </a:blip>
          <a:srcRect l="39065" r="39530"/>
          <a:stretch/>
        </p:blipFill>
        <p:spPr bwMode="auto">
          <a:xfrm>
            <a:off x="9489306" y="3639723"/>
            <a:ext cx="1864494" cy="163686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mage result for wats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4776" y="3639723"/>
            <a:ext cx="1760711" cy="16368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514776" y="5741581"/>
            <a:ext cx="1757892" cy="369332"/>
          </a:xfrm>
          <a:prstGeom prst="rect">
            <a:avLst/>
          </a:prstGeom>
          <a:noFill/>
        </p:spPr>
        <p:txBody>
          <a:bodyPr wrap="square" rtlCol="0">
            <a:spAutoFit/>
          </a:bodyPr>
          <a:lstStyle/>
          <a:p>
            <a:pPr algn="ctr"/>
            <a:r>
              <a:rPr lang="en-US" dirty="0"/>
              <a:t>Watson, 2006</a:t>
            </a:r>
          </a:p>
        </p:txBody>
      </p:sp>
      <p:pic>
        <p:nvPicPr>
          <p:cNvPr id="7178" name="Picture 10" descr="mage result for alexa logo"/>
          <p:cNvPicPr>
            <a:picLocks noChangeAspect="1" noChangeArrowheads="1"/>
          </p:cNvPicPr>
          <p:nvPr/>
        </p:nvPicPr>
        <p:blipFill rotWithShape="1">
          <a:blip r:embed="rId7">
            <a:extLst>
              <a:ext uri="{28A0092B-C50C-407E-A947-70E740481C1C}">
                <a14:useLocalDpi xmlns:a14="http://schemas.microsoft.com/office/drawing/2010/main" val="0"/>
              </a:ext>
            </a:extLst>
          </a:blip>
          <a:srcRect l="12564" t="17576" r="12676" b="17575"/>
          <a:stretch/>
        </p:blipFill>
        <p:spPr bwMode="auto">
          <a:xfrm>
            <a:off x="7602279" y="3639723"/>
            <a:ext cx="1887027" cy="16368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602279" y="5741581"/>
            <a:ext cx="3751520" cy="369332"/>
          </a:xfrm>
          <a:prstGeom prst="rect">
            <a:avLst/>
          </a:prstGeom>
          <a:noFill/>
        </p:spPr>
        <p:txBody>
          <a:bodyPr wrap="square" rtlCol="0">
            <a:spAutoFit/>
          </a:bodyPr>
          <a:lstStyle/>
          <a:p>
            <a:pPr algn="ctr"/>
            <a:r>
              <a:rPr lang="en-US" dirty="0"/>
              <a:t>Siri, Alexa, Cortana, Post 2010</a:t>
            </a:r>
          </a:p>
        </p:txBody>
      </p:sp>
    </p:spTree>
    <p:extLst>
      <p:ext uri="{BB962C8B-B14F-4D97-AF65-F5344CB8AC3E}">
        <p14:creationId xmlns:p14="http://schemas.microsoft.com/office/powerpoint/2010/main" val="1497303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39% of users expect a response on social media within an hour</a:t>
            </a:r>
            <a:r>
              <a:rPr lang="en-US" baseline="30000" dirty="0"/>
              <a:t>1</a:t>
            </a:r>
          </a:p>
          <a:p>
            <a:r>
              <a:rPr lang="en-US" dirty="0"/>
              <a:t>More than 30% of call center tasks can be automated through chatbots</a:t>
            </a:r>
            <a:r>
              <a:rPr lang="en-US" baseline="30000" dirty="0"/>
              <a:t>1</a:t>
            </a:r>
          </a:p>
          <a:p>
            <a:r>
              <a:rPr lang="en-US" dirty="0" err="1"/>
              <a:t>Chatbots</a:t>
            </a:r>
            <a:r>
              <a:rPr lang="en-US" dirty="0"/>
              <a:t> are available 24/7</a:t>
            </a:r>
          </a:p>
          <a:p>
            <a:r>
              <a:rPr lang="en-US" dirty="0"/>
              <a:t>No turnover (unlike humans) reducing training and onboarding costs</a:t>
            </a:r>
          </a:p>
          <a:p>
            <a:r>
              <a:rPr lang="en-US" dirty="0"/>
              <a:t>Provides another channel for customer interactions</a:t>
            </a:r>
          </a:p>
          <a:p>
            <a:r>
              <a:rPr lang="en-US" dirty="0"/>
              <a:t>Changes can be made more easily than re-training humans</a:t>
            </a:r>
          </a:p>
          <a:p>
            <a:endParaRPr lang="en-US" dirty="0"/>
          </a:p>
          <a:p>
            <a:r>
              <a:rPr lang="en-US" dirty="0"/>
              <a:t>But, they are not the be-all, end-all</a:t>
            </a:r>
          </a:p>
          <a:p>
            <a:endParaRPr lang="en-US" dirty="0"/>
          </a:p>
        </p:txBody>
      </p:sp>
      <p:sp>
        <p:nvSpPr>
          <p:cNvPr id="3" name="Text Placeholder 2"/>
          <p:cNvSpPr>
            <a:spLocks noGrp="1"/>
          </p:cNvSpPr>
          <p:nvPr>
            <p:ph type="body" sz="quarter" idx="10"/>
          </p:nvPr>
        </p:nvSpPr>
        <p:spPr/>
        <p:txBody>
          <a:bodyPr/>
          <a:lstStyle/>
          <a:p>
            <a:r>
              <a:rPr lang="en-US" dirty="0"/>
              <a:t>Business benefits of </a:t>
            </a:r>
            <a:r>
              <a:rPr lang="en-US" dirty="0" err="1"/>
              <a:t>chatbots</a:t>
            </a:r>
            <a:endParaRPr lang="en-US" dirty="0"/>
          </a:p>
        </p:txBody>
      </p:sp>
      <p:sp>
        <p:nvSpPr>
          <p:cNvPr id="4" name="Text Placeholder 3"/>
          <p:cNvSpPr>
            <a:spLocks noGrp="1"/>
          </p:cNvSpPr>
          <p:nvPr>
            <p:ph type="body" sz="quarter" idx="11"/>
          </p:nvPr>
        </p:nvSpPr>
        <p:spPr/>
        <p:txBody>
          <a:bodyPr/>
          <a:lstStyle/>
          <a:p>
            <a:r>
              <a:rPr lang="en-US" dirty="0"/>
              <a:t>Survey says</a:t>
            </a:r>
            <a:r>
              <a:rPr lang="mr-IN" dirty="0"/>
              <a:t>…</a:t>
            </a:r>
            <a:endParaRPr lang="en-US" dirty="0"/>
          </a:p>
        </p:txBody>
      </p:sp>
      <p:sp>
        <p:nvSpPr>
          <p:cNvPr id="5" name="TextBox 4"/>
          <p:cNvSpPr txBox="1"/>
          <p:nvPr/>
        </p:nvSpPr>
        <p:spPr>
          <a:xfrm>
            <a:off x="838200" y="6280864"/>
            <a:ext cx="10515600" cy="400110"/>
          </a:xfrm>
          <a:prstGeom prst="rect">
            <a:avLst/>
          </a:prstGeom>
          <a:noFill/>
        </p:spPr>
        <p:txBody>
          <a:bodyPr wrap="square" rtlCol="0">
            <a:spAutoFit/>
          </a:bodyPr>
          <a:lstStyle/>
          <a:p>
            <a:r>
              <a:rPr lang="en-US" sz="1000" dirty="0">
                <a:solidFill>
                  <a:schemeClr val="tx1">
                    <a:lumMod val="50000"/>
                    <a:lumOff val="50000"/>
                  </a:schemeClr>
                </a:solidFill>
              </a:rPr>
              <a:t>1</a:t>
            </a:r>
            <a:r>
              <a:rPr lang="en-US" sz="1000">
                <a:solidFill>
                  <a:schemeClr val="tx1">
                    <a:lumMod val="50000"/>
                    <a:lumOff val="50000"/>
                  </a:schemeClr>
                </a:solidFill>
              </a:rPr>
              <a:t> </a:t>
            </a:r>
            <a:r>
              <a:rPr lang="en-US" sz="1000" dirty="0">
                <a:solidFill>
                  <a:schemeClr val="tx1">
                    <a:lumMod val="50000"/>
                    <a:lumOff val="50000"/>
                  </a:schemeClr>
                </a:solidFill>
              </a:rPr>
              <a:t>Survey conducted by </a:t>
            </a:r>
            <a:r>
              <a:rPr lang="en-US" sz="1000" dirty="0" err="1">
                <a:solidFill>
                  <a:schemeClr val="tx1">
                    <a:lumMod val="50000"/>
                    <a:lumOff val="50000"/>
                  </a:schemeClr>
                </a:solidFill>
              </a:rPr>
              <a:t>TechSoup</a:t>
            </a:r>
            <a:r>
              <a:rPr lang="en-US" sz="1000" dirty="0">
                <a:solidFill>
                  <a:schemeClr val="tx1">
                    <a:lumMod val="50000"/>
                    <a:lumOff val="50000"/>
                  </a:schemeClr>
                </a:solidFill>
              </a:rPr>
              <a:t> - http://</a:t>
            </a:r>
            <a:r>
              <a:rPr lang="en-US" sz="1000" dirty="0" err="1">
                <a:solidFill>
                  <a:schemeClr val="tx1">
                    <a:lumMod val="50000"/>
                    <a:lumOff val="50000"/>
                  </a:schemeClr>
                </a:solidFill>
              </a:rPr>
              <a:t>forums.techsoup.org</a:t>
            </a:r>
            <a:r>
              <a:rPr lang="en-US" sz="1000" dirty="0">
                <a:solidFill>
                  <a:schemeClr val="tx1">
                    <a:lumMod val="50000"/>
                    <a:lumOff val="50000"/>
                  </a:schemeClr>
                </a:solidFill>
              </a:rPr>
              <a:t>/</a:t>
            </a:r>
            <a:r>
              <a:rPr lang="en-US" sz="1000" dirty="0" err="1">
                <a:solidFill>
                  <a:schemeClr val="tx1">
                    <a:lumMod val="50000"/>
                    <a:lumOff val="50000"/>
                  </a:schemeClr>
                </a:solidFill>
              </a:rPr>
              <a:t>cs</a:t>
            </a:r>
            <a:r>
              <a:rPr lang="en-US" sz="1000" dirty="0">
                <a:solidFill>
                  <a:schemeClr val="tx1">
                    <a:lumMod val="50000"/>
                    <a:lumOff val="50000"/>
                  </a:schemeClr>
                </a:solidFill>
              </a:rPr>
              <a:t>/community/b/</a:t>
            </a:r>
            <a:r>
              <a:rPr lang="en-US" sz="1000" dirty="0" err="1">
                <a:solidFill>
                  <a:schemeClr val="tx1">
                    <a:lumMod val="50000"/>
                    <a:lumOff val="50000"/>
                  </a:schemeClr>
                </a:solidFill>
              </a:rPr>
              <a:t>tsblog</a:t>
            </a:r>
            <a:r>
              <a:rPr lang="en-US" sz="1000" dirty="0">
                <a:solidFill>
                  <a:schemeClr val="tx1">
                    <a:lumMod val="50000"/>
                    <a:lumOff val="50000"/>
                  </a:schemeClr>
                </a:solidFill>
              </a:rPr>
              <a:t>/archive/2017/08/14/ai-with-a-social-impact-the-top-5-reasons-why-nonprofits-should-explore-chatbots.aspx</a:t>
            </a:r>
          </a:p>
        </p:txBody>
      </p:sp>
    </p:spTree>
    <p:extLst>
      <p:ext uri="{BB962C8B-B14F-4D97-AF65-F5344CB8AC3E}">
        <p14:creationId xmlns:p14="http://schemas.microsoft.com/office/powerpoint/2010/main" val="610954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asy"/>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780428" y="4082560"/>
            <a:ext cx="1620107" cy="211678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r>
              <a:rPr lang="en-US" dirty="0"/>
              <a:t>Business benefits of </a:t>
            </a:r>
            <a:r>
              <a:rPr lang="en-US" dirty="0" err="1"/>
              <a:t>chatbots</a:t>
            </a:r>
            <a:endParaRPr lang="en-US" dirty="0"/>
          </a:p>
        </p:txBody>
      </p:sp>
      <p:pic>
        <p:nvPicPr>
          <p:cNvPr id="4098" name="Picture 2" descr="mage result for clock site:ibm.com"/>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8925756" y="1781140"/>
            <a:ext cx="1862959" cy="18167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ge result for automation site:ibm.com"/>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838200" y="1419152"/>
            <a:ext cx="4380186" cy="20392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ge result for training site:ibm.com"/>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1496096" y="3912122"/>
            <a:ext cx="3335720" cy="18830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722475" y="1636626"/>
            <a:ext cx="4330263" cy="646331"/>
          </a:xfrm>
          <a:prstGeom prst="rect">
            <a:avLst/>
          </a:prstGeom>
          <a:solidFill>
            <a:schemeClr val="accent5"/>
          </a:solidFill>
          <a:effectLst>
            <a:softEdge rad="0"/>
          </a:effectLst>
        </p:spPr>
        <p:txBody>
          <a:bodyPr wrap="square">
            <a:spAutoFit/>
          </a:bodyPr>
          <a:lstStyle/>
          <a:p>
            <a:pPr algn="ctr"/>
            <a:r>
              <a:rPr lang="en-US" dirty="0">
                <a:solidFill>
                  <a:schemeClr val="bg1"/>
                </a:solidFill>
              </a:rPr>
              <a:t>39% of users expect a response on social media within an hour</a:t>
            </a:r>
            <a:r>
              <a:rPr lang="en-US" baseline="30000" dirty="0">
                <a:solidFill>
                  <a:schemeClr val="bg1"/>
                </a:solidFill>
              </a:rPr>
              <a:t>1</a:t>
            </a:r>
          </a:p>
        </p:txBody>
      </p:sp>
      <p:sp>
        <p:nvSpPr>
          <p:cNvPr id="8" name="Rectangle 7"/>
          <p:cNvSpPr/>
          <p:nvPr/>
        </p:nvSpPr>
        <p:spPr>
          <a:xfrm>
            <a:off x="8360673" y="3389859"/>
            <a:ext cx="2993127" cy="369332"/>
          </a:xfrm>
          <a:prstGeom prst="rect">
            <a:avLst/>
          </a:prstGeom>
          <a:solidFill>
            <a:schemeClr val="accent5"/>
          </a:solidFill>
          <a:effectLst>
            <a:softEdge rad="0"/>
          </a:effectLst>
        </p:spPr>
        <p:txBody>
          <a:bodyPr wrap="square">
            <a:spAutoFit/>
          </a:bodyPr>
          <a:lstStyle/>
          <a:p>
            <a:pPr algn="ctr"/>
            <a:r>
              <a:rPr lang="en-US" dirty="0" err="1">
                <a:solidFill>
                  <a:schemeClr val="bg1"/>
                </a:solidFill>
              </a:rPr>
              <a:t>Chatbots</a:t>
            </a:r>
            <a:r>
              <a:rPr lang="en-US" dirty="0">
                <a:solidFill>
                  <a:schemeClr val="bg1"/>
                </a:solidFill>
              </a:rPr>
              <a:t> are available 24/7</a:t>
            </a:r>
          </a:p>
        </p:txBody>
      </p:sp>
      <p:sp>
        <p:nvSpPr>
          <p:cNvPr id="9" name="Rectangle 8"/>
          <p:cNvSpPr/>
          <p:nvPr/>
        </p:nvSpPr>
        <p:spPr>
          <a:xfrm>
            <a:off x="525517" y="1959791"/>
            <a:ext cx="6096000" cy="646331"/>
          </a:xfrm>
          <a:prstGeom prst="rect">
            <a:avLst/>
          </a:prstGeom>
          <a:solidFill>
            <a:schemeClr val="accent5"/>
          </a:solidFill>
          <a:effectLst>
            <a:softEdge rad="0"/>
          </a:effectLst>
        </p:spPr>
        <p:txBody>
          <a:bodyPr wrap="square">
            <a:spAutoFit/>
          </a:bodyPr>
          <a:lstStyle/>
          <a:p>
            <a:pPr algn="ctr"/>
            <a:r>
              <a:rPr lang="en-US" dirty="0">
                <a:solidFill>
                  <a:schemeClr val="bg1"/>
                </a:solidFill>
              </a:rPr>
              <a:t>More than 30% of call center tasks can be automated through chatbots</a:t>
            </a:r>
            <a:r>
              <a:rPr lang="en-US" baseline="30000" dirty="0">
                <a:solidFill>
                  <a:schemeClr val="bg1"/>
                </a:solidFill>
              </a:rPr>
              <a:t>1</a:t>
            </a:r>
          </a:p>
        </p:txBody>
      </p:sp>
      <p:sp>
        <p:nvSpPr>
          <p:cNvPr id="14" name="TextBox 13"/>
          <p:cNvSpPr txBox="1"/>
          <p:nvPr/>
        </p:nvSpPr>
        <p:spPr>
          <a:xfrm>
            <a:off x="838200" y="6280864"/>
            <a:ext cx="10515600" cy="400110"/>
          </a:xfrm>
          <a:prstGeom prst="rect">
            <a:avLst/>
          </a:prstGeom>
          <a:noFill/>
        </p:spPr>
        <p:txBody>
          <a:bodyPr wrap="square" rtlCol="0">
            <a:spAutoFit/>
          </a:bodyPr>
          <a:lstStyle/>
          <a:p>
            <a:r>
              <a:rPr lang="en-US" sz="1000" dirty="0">
                <a:solidFill>
                  <a:schemeClr val="tx1">
                    <a:lumMod val="50000"/>
                    <a:lumOff val="50000"/>
                  </a:schemeClr>
                </a:solidFill>
              </a:rPr>
              <a:t>1</a:t>
            </a:r>
            <a:r>
              <a:rPr lang="en-US" sz="1000">
                <a:solidFill>
                  <a:schemeClr val="tx1">
                    <a:lumMod val="50000"/>
                    <a:lumOff val="50000"/>
                  </a:schemeClr>
                </a:solidFill>
              </a:rPr>
              <a:t> </a:t>
            </a:r>
            <a:r>
              <a:rPr lang="en-US" sz="1000" dirty="0">
                <a:solidFill>
                  <a:schemeClr val="tx1">
                    <a:lumMod val="50000"/>
                    <a:lumOff val="50000"/>
                  </a:schemeClr>
                </a:solidFill>
              </a:rPr>
              <a:t>Survey conducted by </a:t>
            </a:r>
            <a:r>
              <a:rPr lang="en-US" sz="1000" dirty="0" err="1">
                <a:solidFill>
                  <a:schemeClr val="tx1">
                    <a:lumMod val="50000"/>
                    <a:lumOff val="50000"/>
                  </a:schemeClr>
                </a:solidFill>
              </a:rPr>
              <a:t>TechSoup</a:t>
            </a:r>
            <a:r>
              <a:rPr lang="en-US" sz="1000" dirty="0">
                <a:solidFill>
                  <a:schemeClr val="tx1">
                    <a:lumMod val="50000"/>
                    <a:lumOff val="50000"/>
                  </a:schemeClr>
                </a:solidFill>
              </a:rPr>
              <a:t> - http://</a:t>
            </a:r>
            <a:r>
              <a:rPr lang="en-US" sz="1000" dirty="0" err="1">
                <a:solidFill>
                  <a:schemeClr val="tx1">
                    <a:lumMod val="50000"/>
                    <a:lumOff val="50000"/>
                  </a:schemeClr>
                </a:solidFill>
              </a:rPr>
              <a:t>forums.techsoup.org</a:t>
            </a:r>
            <a:r>
              <a:rPr lang="en-US" sz="1000" dirty="0">
                <a:solidFill>
                  <a:schemeClr val="tx1">
                    <a:lumMod val="50000"/>
                    <a:lumOff val="50000"/>
                  </a:schemeClr>
                </a:solidFill>
              </a:rPr>
              <a:t>/</a:t>
            </a:r>
            <a:r>
              <a:rPr lang="en-US" sz="1000" dirty="0" err="1">
                <a:solidFill>
                  <a:schemeClr val="tx1">
                    <a:lumMod val="50000"/>
                    <a:lumOff val="50000"/>
                  </a:schemeClr>
                </a:solidFill>
              </a:rPr>
              <a:t>cs</a:t>
            </a:r>
            <a:r>
              <a:rPr lang="en-US" sz="1000" dirty="0">
                <a:solidFill>
                  <a:schemeClr val="tx1">
                    <a:lumMod val="50000"/>
                    <a:lumOff val="50000"/>
                  </a:schemeClr>
                </a:solidFill>
              </a:rPr>
              <a:t>/community/b/</a:t>
            </a:r>
            <a:r>
              <a:rPr lang="en-US" sz="1000" dirty="0" err="1">
                <a:solidFill>
                  <a:schemeClr val="tx1">
                    <a:lumMod val="50000"/>
                    <a:lumOff val="50000"/>
                  </a:schemeClr>
                </a:solidFill>
              </a:rPr>
              <a:t>tsblog</a:t>
            </a:r>
            <a:r>
              <a:rPr lang="en-US" sz="1000" dirty="0">
                <a:solidFill>
                  <a:schemeClr val="tx1">
                    <a:lumMod val="50000"/>
                    <a:lumOff val="50000"/>
                  </a:schemeClr>
                </a:solidFill>
              </a:rPr>
              <a:t>/archive/2017/08/14/ai-with-a-social-impact-the-top-5-reasons-why-nonprofits-should-explore-chatbots.aspx</a:t>
            </a:r>
          </a:p>
        </p:txBody>
      </p:sp>
      <p:sp>
        <p:nvSpPr>
          <p:cNvPr id="10" name="Rectangle 9"/>
          <p:cNvSpPr/>
          <p:nvPr/>
        </p:nvSpPr>
        <p:spPr>
          <a:xfrm>
            <a:off x="525517" y="3806430"/>
            <a:ext cx="6096000" cy="646331"/>
          </a:xfrm>
          <a:prstGeom prst="rect">
            <a:avLst/>
          </a:prstGeom>
          <a:solidFill>
            <a:schemeClr val="accent5"/>
          </a:solidFill>
          <a:effectLst>
            <a:softEdge rad="0"/>
          </a:effectLst>
        </p:spPr>
        <p:txBody>
          <a:bodyPr wrap="square">
            <a:spAutoFit/>
          </a:bodyPr>
          <a:lstStyle/>
          <a:p>
            <a:pPr algn="ctr"/>
            <a:r>
              <a:rPr lang="en-US">
                <a:solidFill>
                  <a:schemeClr val="bg1"/>
                </a:solidFill>
              </a:rPr>
              <a:t>No turnover (unlike humans) reducing training and onboarding costs</a:t>
            </a:r>
            <a:endParaRPr lang="en-US" dirty="0">
              <a:solidFill>
                <a:schemeClr val="bg1"/>
              </a:solidFill>
            </a:endParaRPr>
          </a:p>
        </p:txBody>
      </p:sp>
      <p:sp>
        <p:nvSpPr>
          <p:cNvPr id="11" name="Rectangle 10"/>
          <p:cNvSpPr/>
          <p:nvPr/>
        </p:nvSpPr>
        <p:spPr>
          <a:xfrm>
            <a:off x="768568" y="5577716"/>
            <a:ext cx="5609897" cy="646331"/>
          </a:xfrm>
          <a:prstGeom prst="rect">
            <a:avLst/>
          </a:prstGeom>
          <a:solidFill>
            <a:schemeClr val="accent5"/>
          </a:solidFill>
          <a:effectLst>
            <a:softEdge rad="0"/>
          </a:effectLst>
        </p:spPr>
        <p:txBody>
          <a:bodyPr wrap="square">
            <a:spAutoFit/>
          </a:bodyPr>
          <a:lstStyle/>
          <a:p>
            <a:pPr algn="ctr"/>
            <a:r>
              <a:rPr lang="en-US">
                <a:solidFill>
                  <a:schemeClr val="bg1"/>
                </a:solidFill>
              </a:rPr>
              <a:t>Changes can be made more easily than re-training humans</a:t>
            </a:r>
            <a:endParaRPr lang="en-US" dirty="0">
              <a:solidFill>
                <a:schemeClr val="bg1"/>
              </a:solidFill>
            </a:endParaRPr>
          </a:p>
        </p:txBody>
      </p:sp>
      <p:sp>
        <p:nvSpPr>
          <p:cNvPr id="12" name="Rectangle 11"/>
          <p:cNvSpPr/>
          <p:nvPr/>
        </p:nvSpPr>
        <p:spPr>
          <a:xfrm>
            <a:off x="6800781" y="5426813"/>
            <a:ext cx="5391219" cy="369332"/>
          </a:xfrm>
          <a:prstGeom prst="rect">
            <a:avLst/>
          </a:prstGeom>
          <a:solidFill>
            <a:schemeClr val="accent5"/>
          </a:solidFill>
          <a:effectLst>
            <a:softEdge rad="0"/>
          </a:effectLst>
        </p:spPr>
        <p:txBody>
          <a:bodyPr wrap="square">
            <a:spAutoFit/>
          </a:bodyPr>
          <a:lstStyle/>
          <a:p>
            <a:pPr algn="ctr"/>
            <a:r>
              <a:rPr lang="en-US" dirty="0">
                <a:solidFill>
                  <a:schemeClr val="bg1"/>
                </a:solidFill>
              </a:rPr>
              <a:t>Provides another channel for customer interactions</a:t>
            </a:r>
          </a:p>
        </p:txBody>
      </p:sp>
    </p:spTree>
    <p:extLst>
      <p:ext uri="{BB962C8B-B14F-4D97-AF65-F5344CB8AC3E}">
        <p14:creationId xmlns:p14="http://schemas.microsoft.com/office/powerpoint/2010/main" val="93468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Watson Conversation</a:t>
            </a:r>
          </a:p>
        </p:txBody>
      </p:sp>
      <p:sp>
        <p:nvSpPr>
          <p:cNvPr id="6" name="Text Placeholder 5"/>
          <p:cNvSpPr>
            <a:spLocks noGrp="1"/>
          </p:cNvSpPr>
          <p:nvPr>
            <p:ph type="body" idx="1"/>
          </p:nvPr>
        </p:nvSpPr>
        <p:spPr/>
        <p:txBody>
          <a:bodyPr/>
          <a:lstStyle/>
          <a:p>
            <a:r>
              <a:rPr lang="en-US" dirty="0"/>
              <a:t>Overview</a:t>
            </a:r>
          </a:p>
        </p:txBody>
      </p:sp>
      <p:sp>
        <p:nvSpPr>
          <p:cNvPr id="7" name="Text Placeholder 6"/>
          <p:cNvSpPr>
            <a:spLocks noGrp="1"/>
          </p:cNvSpPr>
          <p:nvPr>
            <p:ph type="body" sz="quarter" idx="4294967295"/>
          </p:nvPr>
        </p:nvSpPr>
        <p:spPr>
          <a:xfrm>
            <a:off x="0" y="1131888"/>
            <a:ext cx="10515600" cy="457200"/>
          </a:xfrm>
          <a:prstGeom prst="rect">
            <a:avLst/>
          </a:prstGeom>
        </p:spPr>
        <p:txBody>
          <a:bodyPr/>
          <a:lstStyle/>
          <a:p>
            <a:pPr marL="0" indent="0">
              <a:buNone/>
            </a:pPr>
            <a:r>
              <a:rPr lang="en-US" dirty="0"/>
              <a:t>Quickly build and deploy cognitive </a:t>
            </a:r>
            <a:r>
              <a:rPr lang="en-US" dirty="0" err="1"/>
              <a:t>chatbots</a:t>
            </a:r>
            <a:endParaRPr lang="en-US" dirty="0"/>
          </a:p>
        </p:txBody>
      </p:sp>
    </p:spTree>
    <p:extLst>
      <p:ext uri="{BB962C8B-B14F-4D97-AF65-F5344CB8AC3E}">
        <p14:creationId xmlns:p14="http://schemas.microsoft.com/office/powerpoint/2010/main" val="117505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5770" y="1588563"/>
            <a:ext cx="9475961" cy="4982926"/>
          </a:xfrm>
          <a:prstGeom prst="rect">
            <a:avLst/>
          </a:prstGeom>
          <a:solidFill>
            <a:srgbClr val="FFFFFF"/>
          </a:solidFill>
        </p:spPr>
        <p:txBody>
          <a:bodyPr wrap="square" lIns="0" tIns="0" rIns="0" bIns="0" rtlCol="0" anchor="ctr">
            <a:noAutofit/>
          </a:bodyPr>
          <a:lstStyle/>
          <a:p>
            <a:pPr algn="ctr"/>
            <a:endParaRPr lang="en-US" sz="1600" u="sng" dirty="0" err="1">
              <a:solidFill>
                <a:srgbClr val="FFFFFF"/>
              </a:solidFill>
              <a:latin typeface="Arial"/>
              <a:cs typeface="Arial"/>
            </a:endParaRPr>
          </a:p>
        </p:txBody>
      </p:sp>
      <p:sp>
        <p:nvSpPr>
          <p:cNvPr id="6" name="Text Placeholder 5"/>
          <p:cNvSpPr>
            <a:spLocks noGrp="1"/>
          </p:cNvSpPr>
          <p:nvPr>
            <p:ph type="body" sz="quarter" idx="10"/>
          </p:nvPr>
        </p:nvSpPr>
        <p:spPr/>
        <p:txBody>
          <a:bodyPr/>
          <a:lstStyle/>
          <a:p>
            <a:r>
              <a:rPr lang="en-US" dirty="0"/>
              <a:t>Conversational interfaces</a:t>
            </a:r>
          </a:p>
        </p:txBody>
      </p:sp>
      <p:sp>
        <p:nvSpPr>
          <p:cNvPr id="7" name="Text Placeholder 6"/>
          <p:cNvSpPr>
            <a:spLocks noGrp="1"/>
          </p:cNvSpPr>
          <p:nvPr>
            <p:ph type="body" sz="quarter" idx="11"/>
          </p:nvPr>
        </p:nvSpPr>
        <p:spPr/>
        <p:txBody>
          <a:bodyPr/>
          <a:lstStyle/>
          <a:p>
            <a:r>
              <a:rPr lang="en-US" dirty="0">
                <a:solidFill>
                  <a:schemeClr val="tx1">
                    <a:lumMod val="75000"/>
                  </a:schemeClr>
                </a:solidFill>
              </a:rPr>
              <a:t>engage users across a range of channels and devices</a:t>
            </a:r>
            <a:endParaRPr lang="en-US" dirty="0"/>
          </a:p>
          <a:p>
            <a:endParaRPr lang="en-US" dirty="0"/>
          </a:p>
        </p:txBody>
      </p:sp>
      <p:pic>
        <p:nvPicPr>
          <p:cNvPr id="11" name="Picture 10"/>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24271" y="1836670"/>
            <a:ext cx="1263951" cy="1358929"/>
          </a:xfrm>
          <a:prstGeom prst="rect">
            <a:avLst/>
          </a:prstGeom>
          <a:solidFill>
            <a:srgbClr val="FFFFFF"/>
          </a:solidFill>
        </p:spPr>
      </p:pic>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4025248" y="1994491"/>
            <a:ext cx="1438077" cy="1069999"/>
          </a:xfrm>
          <a:prstGeom prst="rect">
            <a:avLst/>
          </a:prstGeom>
          <a:solidFill>
            <a:srgbClr val="FFFFFF"/>
          </a:solidFill>
        </p:spPr>
      </p:pic>
      <p:pic>
        <p:nvPicPr>
          <p:cNvPr id="13" name="Picture 12"/>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95980" y="1726910"/>
            <a:ext cx="1227043" cy="1315841"/>
          </a:xfrm>
          <a:prstGeom prst="rect">
            <a:avLst/>
          </a:prstGeom>
          <a:solidFill>
            <a:srgbClr val="FFFFFF"/>
          </a:solidFill>
        </p:spPr>
      </p:pic>
      <p:pic>
        <p:nvPicPr>
          <p:cNvPr id="14" name="Picture 13"/>
          <p:cNvPicPr>
            <a:picLocks noChangeAspect="1"/>
          </p:cNvPicPr>
          <p:nvPr/>
        </p:nvPicPr>
        <p:blipFill>
          <a:blip r:embed="rId6">
            <a:clrChange>
              <a:clrFrom>
                <a:srgbClr val="FFFFFF"/>
              </a:clrFrom>
              <a:clrTo>
                <a:srgbClr val="FFFFFF">
                  <a:alpha val="0"/>
                </a:srgbClr>
              </a:clrTo>
            </a:clrChange>
          </a:blip>
          <a:stretch>
            <a:fillRect/>
          </a:stretch>
        </p:blipFill>
        <p:spPr>
          <a:xfrm>
            <a:off x="8216700" y="1781073"/>
            <a:ext cx="1354400" cy="1371437"/>
          </a:xfrm>
          <a:prstGeom prst="rect">
            <a:avLst/>
          </a:prstGeom>
          <a:solidFill>
            <a:srgbClr val="FFFFFF"/>
          </a:solidFill>
        </p:spPr>
      </p:pic>
      <p:pic>
        <p:nvPicPr>
          <p:cNvPr id="15" name="Picture 14"/>
          <p:cNvPicPr>
            <a:picLocks noChangeAspect="1"/>
          </p:cNvPicPr>
          <p:nvPr/>
        </p:nvPicPr>
        <p:blipFill>
          <a:blip r:embed="rId7">
            <a:clrChange>
              <a:clrFrom>
                <a:srgbClr val="FFFFFF"/>
              </a:clrFrom>
              <a:clrTo>
                <a:srgbClr val="FFFFFF">
                  <a:alpha val="0"/>
                </a:srgbClr>
              </a:clrTo>
            </a:clrChange>
          </a:blip>
          <a:stretch>
            <a:fillRect/>
          </a:stretch>
        </p:blipFill>
        <p:spPr>
          <a:xfrm>
            <a:off x="3289520" y="4241555"/>
            <a:ext cx="1538853" cy="1236420"/>
          </a:xfrm>
          <a:prstGeom prst="rect">
            <a:avLst/>
          </a:prstGeom>
          <a:solidFill>
            <a:srgbClr val="FFFFFF"/>
          </a:solidFill>
        </p:spPr>
      </p:pic>
      <p:pic>
        <p:nvPicPr>
          <p:cNvPr id="16" name="Picture 15"/>
          <p:cNvPicPr>
            <a:picLocks noChangeAspect="1"/>
          </p:cNvPicPr>
          <p:nvPr/>
        </p:nvPicPr>
        <p:blipFill>
          <a:blip r:embed="rId8">
            <a:clrChange>
              <a:clrFrom>
                <a:srgbClr val="FEFEFE"/>
              </a:clrFrom>
              <a:clrTo>
                <a:srgbClr val="FEFEFE">
                  <a:alpha val="0"/>
                </a:srgbClr>
              </a:clrTo>
            </a:clrChange>
          </a:blip>
          <a:stretch>
            <a:fillRect/>
          </a:stretch>
        </p:blipFill>
        <p:spPr>
          <a:xfrm>
            <a:off x="5446359" y="4201640"/>
            <a:ext cx="1125763" cy="1495153"/>
          </a:xfrm>
          <a:prstGeom prst="rect">
            <a:avLst/>
          </a:prstGeom>
          <a:solidFill>
            <a:srgbClr val="FFFFFF"/>
          </a:solidFill>
        </p:spPr>
      </p:pic>
      <p:sp>
        <p:nvSpPr>
          <p:cNvPr id="18" name="Rectangle 17"/>
          <p:cNvSpPr/>
          <p:nvPr/>
        </p:nvSpPr>
        <p:spPr>
          <a:xfrm>
            <a:off x="2034053" y="3386884"/>
            <a:ext cx="1254168" cy="461665"/>
          </a:xfrm>
          <a:prstGeom prst="rect">
            <a:avLst/>
          </a:prstGeom>
        </p:spPr>
        <p:txBody>
          <a:bodyPr wrap="square">
            <a:spAutoFit/>
          </a:bodyPr>
          <a:lstStyle/>
          <a:p>
            <a:r>
              <a:rPr lang="en-US" sz="2400" dirty="0">
                <a:solidFill>
                  <a:schemeClr val="tx1">
                    <a:lumMod val="75000"/>
                  </a:schemeClr>
                </a:solidFill>
                <a:latin typeface="Helvetica Neue"/>
                <a:cs typeface="Helvetica Neue"/>
              </a:rPr>
              <a:t>Mobile</a:t>
            </a:r>
          </a:p>
        </p:txBody>
      </p:sp>
      <p:sp>
        <p:nvSpPr>
          <p:cNvPr id="20" name="Rectangle 19"/>
          <p:cNvSpPr/>
          <p:nvPr/>
        </p:nvSpPr>
        <p:spPr>
          <a:xfrm>
            <a:off x="4134999" y="3365667"/>
            <a:ext cx="1254168" cy="461665"/>
          </a:xfrm>
          <a:prstGeom prst="rect">
            <a:avLst/>
          </a:prstGeom>
        </p:spPr>
        <p:txBody>
          <a:bodyPr wrap="square">
            <a:spAutoFit/>
          </a:bodyPr>
          <a:lstStyle/>
          <a:p>
            <a:r>
              <a:rPr lang="en-US" sz="2400" dirty="0">
                <a:solidFill>
                  <a:schemeClr val="tx1">
                    <a:lumMod val="75000"/>
                  </a:schemeClr>
                </a:solidFill>
                <a:latin typeface="Helvetica Neue"/>
                <a:cs typeface="Helvetica Neue"/>
              </a:rPr>
              <a:t>Laptop</a:t>
            </a:r>
          </a:p>
        </p:txBody>
      </p:sp>
      <p:sp>
        <p:nvSpPr>
          <p:cNvPr id="24" name="Rectangle 23"/>
          <p:cNvSpPr/>
          <p:nvPr/>
        </p:nvSpPr>
        <p:spPr>
          <a:xfrm>
            <a:off x="6201943" y="3196921"/>
            <a:ext cx="1254168" cy="830997"/>
          </a:xfrm>
          <a:prstGeom prst="rect">
            <a:avLst/>
          </a:prstGeom>
        </p:spPr>
        <p:txBody>
          <a:bodyPr wrap="square">
            <a:spAutoFit/>
          </a:bodyPr>
          <a:lstStyle/>
          <a:p>
            <a:pPr algn="ctr"/>
            <a:r>
              <a:rPr lang="en-US" sz="2400" dirty="0">
                <a:solidFill>
                  <a:schemeClr val="tx1">
                    <a:lumMod val="75000"/>
                  </a:schemeClr>
                </a:solidFill>
                <a:latin typeface="Helvetica Neue"/>
                <a:cs typeface="Helvetica Neue"/>
              </a:rPr>
              <a:t>Smart Home</a:t>
            </a:r>
          </a:p>
        </p:txBody>
      </p:sp>
      <p:sp>
        <p:nvSpPr>
          <p:cNvPr id="25" name="Rectangle 24"/>
          <p:cNvSpPr/>
          <p:nvPr/>
        </p:nvSpPr>
        <p:spPr>
          <a:xfrm>
            <a:off x="7971890" y="3197504"/>
            <a:ext cx="1881420" cy="830997"/>
          </a:xfrm>
          <a:prstGeom prst="rect">
            <a:avLst/>
          </a:prstGeom>
        </p:spPr>
        <p:txBody>
          <a:bodyPr wrap="square">
            <a:spAutoFit/>
          </a:bodyPr>
          <a:lstStyle/>
          <a:p>
            <a:pPr algn="ctr"/>
            <a:r>
              <a:rPr lang="en-US" sz="2400" dirty="0">
                <a:solidFill>
                  <a:schemeClr val="tx1">
                    <a:lumMod val="75000"/>
                  </a:schemeClr>
                </a:solidFill>
                <a:latin typeface="Helvetica Neue"/>
                <a:cs typeface="Helvetica Neue"/>
              </a:rPr>
              <a:t>Connected </a:t>
            </a:r>
          </a:p>
          <a:p>
            <a:pPr algn="ctr"/>
            <a:r>
              <a:rPr lang="en-US" sz="2400" dirty="0">
                <a:solidFill>
                  <a:schemeClr val="tx1">
                    <a:lumMod val="75000"/>
                  </a:schemeClr>
                </a:solidFill>
                <a:latin typeface="Helvetica Neue"/>
                <a:cs typeface="Helvetica Neue"/>
              </a:rPr>
              <a:t>Vehicles</a:t>
            </a:r>
          </a:p>
        </p:txBody>
      </p:sp>
      <p:sp>
        <p:nvSpPr>
          <p:cNvPr id="26" name="Rectangle 25"/>
          <p:cNvSpPr/>
          <p:nvPr/>
        </p:nvSpPr>
        <p:spPr>
          <a:xfrm>
            <a:off x="3149594" y="5788146"/>
            <a:ext cx="1818705" cy="461665"/>
          </a:xfrm>
          <a:prstGeom prst="rect">
            <a:avLst/>
          </a:prstGeom>
        </p:spPr>
        <p:txBody>
          <a:bodyPr wrap="square">
            <a:spAutoFit/>
          </a:bodyPr>
          <a:lstStyle/>
          <a:p>
            <a:r>
              <a:rPr lang="en-US" sz="2400" dirty="0" err="1">
                <a:solidFill>
                  <a:schemeClr val="tx1">
                    <a:lumMod val="75000"/>
                  </a:schemeClr>
                </a:solidFill>
                <a:latin typeface="Helvetica Neue"/>
                <a:cs typeface="Helvetica Neue"/>
              </a:rPr>
              <a:t>Wearables</a:t>
            </a:r>
            <a:endParaRPr lang="en-US" sz="2400" dirty="0">
              <a:solidFill>
                <a:schemeClr val="tx1">
                  <a:lumMod val="75000"/>
                </a:schemeClr>
              </a:solidFill>
              <a:latin typeface="Helvetica Neue"/>
              <a:cs typeface="Helvetica Neue"/>
            </a:endParaRPr>
          </a:p>
        </p:txBody>
      </p:sp>
      <p:sp>
        <p:nvSpPr>
          <p:cNvPr id="27" name="Rectangle 26"/>
          <p:cNvSpPr/>
          <p:nvPr/>
        </p:nvSpPr>
        <p:spPr>
          <a:xfrm>
            <a:off x="5413780" y="5795865"/>
            <a:ext cx="1254168" cy="461665"/>
          </a:xfrm>
          <a:prstGeom prst="rect">
            <a:avLst/>
          </a:prstGeom>
        </p:spPr>
        <p:txBody>
          <a:bodyPr wrap="square">
            <a:spAutoFit/>
          </a:bodyPr>
          <a:lstStyle/>
          <a:p>
            <a:r>
              <a:rPr lang="en-US" sz="2400" dirty="0">
                <a:solidFill>
                  <a:schemeClr val="tx1">
                    <a:lumMod val="75000"/>
                  </a:schemeClr>
                </a:solidFill>
                <a:latin typeface="Helvetica Neue"/>
                <a:cs typeface="Helvetica Neue"/>
              </a:rPr>
              <a:t>Robots</a:t>
            </a:r>
          </a:p>
        </p:txBody>
      </p:sp>
      <p:pic>
        <p:nvPicPr>
          <p:cNvPr id="28" name="Picture 27"/>
          <p:cNvPicPr>
            <a:picLocks noChangeAspect="1"/>
          </p:cNvPicPr>
          <p:nvPr/>
        </p:nvPicPr>
        <p:blipFill>
          <a:blip r:embed="rId9">
            <a:clrChange>
              <a:clrFrom>
                <a:srgbClr val="FFFFFF"/>
              </a:clrFrom>
              <a:clrTo>
                <a:srgbClr val="FFFFFF">
                  <a:alpha val="0"/>
                </a:srgbClr>
              </a:clrTo>
            </a:clrChange>
          </a:blip>
          <a:stretch>
            <a:fillRect/>
          </a:stretch>
        </p:blipFill>
        <p:spPr>
          <a:xfrm>
            <a:off x="7380693" y="4403092"/>
            <a:ext cx="1412899" cy="1066883"/>
          </a:xfrm>
          <a:prstGeom prst="rect">
            <a:avLst/>
          </a:prstGeom>
          <a:solidFill>
            <a:srgbClr val="FFFFFF"/>
          </a:solidFill>
        </p:spPr>
      </p:pic>
      <p:sp>
        <p:nvSpPr>
          <p:cNvPr id="17" name="Rectangle 16"/>
          <p:cNvSpPr/>
          <p:nvPr/>
        </p:nvSpPr>
        <p:spPr>
          <a:xfrm>
            <a:off x="7460059" y="5788146"/>
            <a:ext cx="1333533" cy="461665"/>
          </a:xfrm>
          <a:prstGeom prst="rect">
            <a:avLst/>
          </a:prstGeom>
        </p:spPr>
        <p:txBody>
          <a:bodyPr wrap="square">
            <a:spAutoFit/>
          </a:bodyPr>
          <a:lstStyle/>
          <a:p>
            <a:r>
              <a:rPr lang="en-US" sz="2400" dirty="0">
                <a:solidFill>
                  <a:schemeClr val="tx1">
                    <a:lumMod val="75000"/>
                  </a:schemeClr>
                </a:solidFill>
                <a:latin typeface="Helvetica Neue"/>
                <a:cs typeface="Helvetica Neue"/>
              </a:rPr>
              <a:t>Gaming</a:t>
            </a:r>
          </a:p>
        </p:txBody>
      </p:sp>
    </p:spTree>
    <p:extLst>
      <p:ext uri="{BB962C8B-B14F-4D97-AF65-F5344CB8AC3E}">
        <p14:creationId xmlns:p14="http://schemas.microsoft.com/office/powerpoint/2010/main" val="43545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3"/>
          <p:cNvSpPr>
            <a:spLocks/>
          </p:cNvSpPr>
          <p:nvPr/>
        </p:nvSpPr>
        <p:spPr bwMode="auto">
          <a:xfrm>
            <a:off x="211665" y="3504276"/>
            <a:ext cx="3457575" cy="1865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303999">
              <a:spcBef>
                <a:spcPts val="2400"/>
              </a:spcBef>
              <a:defRPr/>
            </a:pPr>
            <a:r>
              <a:rPr lang="en-US" altLang="en-US" sz="2400" dirty="0">
                <a:solidFill>
                  <a:srgbClr val="56ACF2"/>
                </a:solidFill>
                <a:latin typeface="Helvetica Neue for IBM Roman" charset="0"/>
                <a:ea typeface="ＭＳ Ｐゴシック" charset="0"/>
                <a:cs typeface="Helvetica Neue for IBM Roman" charset="0"/>
                <a:sym typeface="Helvetica Neue for IBM" charset="0"/>
              </a:rPr>
              <a:t>Customer Service</a:t>
            </a:r>
          </a:p>
          <a:p>
            <a:pPr algn="ctr" defTabSz="303999">
              <a:spcBef>
                <a:spcPts val="2400"/>
              </a:spcBef>
              <a:defRPr/>
            </a:pPr>
            <a:r>
              <a:rPr lang="en-US" altLang="en-US" sz="1467" dirty="0">
                <a:solidFill>
                  <a:schemeClr val="accent1"/>
                </a:solidFill>
                <a:latin typeface="Helvetica Neue" charset="0"/>
                <a:ea typeface="MS PGothic" charset="0"/>
                <a:cs typeface="Helvetica Neue" charset="0"/>
              </a:rPr>
              <a:t>Provide customers with a fast, simple approach to resolve support related questions and problems. </a:t>
            </a:r>
          </a:p>
        </p:txBody>
      </p:sp>
      <p:sp>
        <p:nvSpPr>
          <p:cNvPr id="51" name="Rectangle 6"/>
          <p:cNvSpPr>
            <a:spLocks/>
          </p:cNvSpPr>
          <p:nvPr/>
        </p:nvSpPr>
        <p:spPr bwMode="auto">
          <a:xfrm>
            <a:off x="3939492" y="3504276"/>
            <a:ext cx="3733800" cy="1865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ctr">
              <a:spcBef>
                <a:spcPts val="2400"/>
              </a:spcBef>
              <a:defRPr/>
            </a:pPr>
            <a:r>
              <a:rPr lang="en-US" sz="2400" dirty="0">
                <a:solidFill>
                  <a:srgbClr val="56ACF2"/>
                </a:solidFill>
                <a:latin typeface="Helvetica Neue for IBM Roman" charset="0"/>
                <a:cs typeface="Helvetica Neue for IBM Roman" charset="0"/>
                <a:sym typeface="Helvetica Neue for IBM" charset="0"/>
              </a:rPr>
              <a:t>Conversational Commerce </a:t>
            </a:r>
            <a:endParaRPr lang="en-US" sz="2667" dirty="0">
              <a:solidFill>
                <a:srgbClr val="56ACF2"/>
              </a:solidFill>
              <a:latin typeface="Helvetica Neue for IBM Roman" charset="0"/>
              <a:cs typeface="Helvetica Neue for IBM Roman" charset="0"/>
              <a:sym typeface="Helvetica Neue for IBM" charset="0"/>
            </a:endParaRPr>
          </a:p>
          <a:p>
            <a:pPr algn="ctr">
              <a:spcBef>
                <a:spcPts val="2400"/>
              </a:spcBef>
              <a:defRPr/>
            </a:pPr>
            <a:r>
              <a:rPr lang="en-US" sz="1467" dirty="0">
                <a:solidFill>
                  <a:schemeClr val="accent1"/>
                </a:solidFill>
                <a:latin typeface="Helvetica Neue" charset="0"/>
                <a:ea typeface="MS PGothic" charset="0"/>
                <a:cs typeface="Helvetica Neue" charset="0"/>
              </a:rPr>
              <a:t>Provide guided buying experience for prospective customers to purchase goods and services through the mobile or messaging channel of their choice </a:t>
            </a:r>
          </a:p>
        </p:txBody>
      </p:sp>
      <p:sp>
        <p:nvSpPr>
          <p:cNvPr id="52" name="Rectangle 7"/>
          <p:cNvSpPr>
            <a:spLocks/>
          </p:cNvSpPr>
          <p:nvPr/>
        </p:nvSpPr>
        <p:spPr bwMode="auto">
          <a:xfrm>
            <a:off x="7976540" y="3504276"/>
            <a:ext cx="3811245" cy="1865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a:spcBef>
                <a:spcPts val="2400"/>
              </a:spcBef>
              <a:defRPr/>
            </a:pPr>
            <a:r>
              <a:rPr lang="en-US" altLang="en-US" sz="2400" dirty="0">
                <a:solidFill>
                  <a:srgbClr val="56ACF2"/>
                </a:solidFill>
                <a:latin typeface="Helvetica Neue for IBM Roman" charset="0"/>
                <a:ea typeface="Helvetica Neue for IBM Roman" charset="0"/>
                <a:cs typeface="Helvetica Neue for IBM Roman" charset="0"/>
                <a:sym typeface="Helvetica Neue for IBM" charset="0"/>
              </a:rPr>
              <a:t>Employee Productivity</a:t>
            </a:r>
            <a:endParaRPr lang="en-US" altLang="en-US" sz="2667" dirty="0">
              <a:solidFill>
                <a:srgbClr val="56ACF2"/>
              </a:solidFill>
              <a:latin typeface="Helvetica Neue for IBM Roman" charset="0"/>
              <a:ea typeface="Helvetica Neue for IBM Roman" charset="0"/>
              <a:cs typeface="Helvetica Neue for IBM Roman" charset="0"/>
              <a:sym typeface="Helvetica Neue for IBM" charset="0"/>
            </a:endParaRPr>
          </a:p>
          <a:p>
            <a:pPr algn="ctr">
              <a:spcBef>
                <a:spcPts val="2400"/>
              </a:spcBef>
              <a:defRPr/>
            </a:pPr>
            <a:r>
              <a:rPr lang="en-US" altLang="en-US" sz="1467" dirty="0">
                <a:solidFill>
                  <a:schemeClr val="accent1"/>
                </a:solidFill>
                <a:latin typeface="Helvetica Neue" charset="0"/>
                <a:ea typeface="MS PGothic" charset="0"/>
                <a:cs typeface="Helvetica Neue" charset="0"/>
                <a:sym typeface="Helvetica Neue for IBM" charset="0"/>
              </a:rPr>
              <a:t>Simplify access to common questions and tasks through Enterprise channels (e.g. Slack - e.g. </a:t>
            </a:r>
            <a:r>
              <a:rPr lang="en-US" altLang="en-US" sz="1467" dirty="0" err="1">
                <a:solidFill>
                  <a:schemeClr val="accent1"/>
                </a:solidFill>
                <a:latin typeface="Helvetica Neue" charset="0"/>
                <a:ea typeface="MS PGothic" charset="0"/>
                <a:cs typeface="Helvetica Neue" charset="0"/>
                <a:sym typeface="Helvetica Neue for IBM" charset="0"/>
              </a:rPr>
              <a:t>Chatops</a:t>
            </a:r>
            <a:r>
              <a:rPr lang="en-US" altLang="en-US" sz="1467" dirty="0">
                <a:solidFill>
                  <a:schemeClr val="accent1"/>
                </a:solidFill>
                <a:latin typeface="Helvetica Neue" charset="0"/>
                <a:ea typeface="MS PGothic" charset="0"/>
                <a:cs typeface="Helvetica Neue" charset="0"/>
                <a:sym typeface="Helvetica Neue for IBM" charset="0"/>
              </a:rPr>
              <a:t>, log support ticket, order office supplies, schedule meetings etc.</a:t>
            </a:r>
          </a:p>
        </p:txBody>
      </p:sp>
      <p:pic>
        <p:nvPicPr>
          <p:cNvPr id="32461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0675" y="1693946"/>
            <a:ext cx="1479551" cy="147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461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88981" y="1724901"/>
            <a:ext cx="1479551" cy="1485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4618"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63839" y="1726489"/>
            <a:ext cx="1485107" cy="1485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p:cNvSpPr txBox="1">
            <a:spLocks/>
          </p:cNvSpPr>
          <p:nvPr/>
        </p:nvSpPr>
        <p:spPr>
          <a:xfrm>
            <a:off x="211665" y="355629"/>
            <a:ext cx="9287204" cy="682223"/>
          </a:xfrm>
          <a:prstGeom prst="rect">
            <a:avLst/>
          </a:prstGeom>
        </p:spPr>
        <p:txBody>
          <a:bodyPr lIns="119052" tIns="59525" rIns="119052" bIns="59525"/>
          <a:lstStyle>
            <a:lvl1pPr algn="l" defTabSz="457200" rtl="0" eaLnBrk="1" latinLnBrk="0" hangingPunct="1">
              <a:spcBef>
                <a:spcPct val="0"/>
              </a:spcBef>
              <a:buNone/>
              <a:defRPr sz="1600" kern="1200">
                <a:solidFill>
                  <a:schemeClr val="bg1"/>
                </a:solidFill>
                <a:latin typeface="Arial"/>
                <a:ea typeface="+mj-ea"/>
                <a:cs typeface="Arial"/>
              </a:defRPr>
            </a:lvl1pPr>
          </a:lstStyle>
          <a:p>
            <a:r>
              <a:rPr lang="en-US" sz="2667" b="1" dirty="0">
                <a:solidFill>
                  <a:schemeClr val="tx1">
                    <a:lumMod val="75000"/>
                  </a:schemeClr>
                </a:solidFill>
                <a:latin typeface="Helvetica Neue"/>
                <a:ea typeface="Arial" charset="0"/>
                <a:cs typeface="Helvetica Neue"/>
              </a:rPr>
              <a:t>Our Primary Use Cases</a:t>
            </a:r>
          </a:p>
        </p:txBody>
      </p:sp>
      <p:sp>
        <p:nvSpPr>
          <p:cNvPr id="3" name="Text Placeholder 2"/>
          <p:cNvSpPr>
            <a:spLocks noGrp="1"/>
          </p:cNvSpPr>
          <p:nvPr>
            <p:ph type="body" sz="quarter" idx="10"/>
          </p:nvPr>
        </p:nvSpPr>
        <p:spPr/>
        <p:txBody>
          <a:bodyPr/>
          <a:lstStyle/>
          <a:p>
            <a:r>
              <a:rPr lang="en-US" dirty="0"/>
              <a:t>Primary use cases</a:t>
            </a:r>
          </a:p>
        </p:txBody>
      </p:sp>
    </p:spTree>
    <p:extLst>
      <p:ext uri="{BB962C8B-B14F-4D97-AF65-F5344CB8AC3E}">
        <p14:creationId xmlns:p14="http://schemas.microsoft.com/office/powerpoint/2010/main" val="53858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Watson Conversational assistants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5866" y="3410419"/>
            <a:ext cx="710184" cy="710184"/>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4351" y="2334218"/>
            <a:ext cx="710184" cy="710184"/>
          </a:xfrm>
          <a:prstGeom prst="rect">
            <a:avLst/>
          </a:prstGeom>
        </p:spPr>
      </p:pic>
      <p:sp>
        <p:nvSpPr>
          <p:cNvPr id="7" name="Rectangle 6"/>
          <p:cNvSpPr/>
          <p:nvPr/>
        </p:nvSpPr>
        <p:spPr>
          <a:xfrm>
            <a:off x="7316283" y="3346652"/>
            <a:ext cx="3214031" cy="523220"/>
          </a:xfrm>
          <a:prstGeom prst="rect">
            <a:avLst/>
          </a:prstGeom>
        </p:spPr>
        <p:txBody>
          <a:bodyPr wrap="square">
            <a:spAutoFit/>
          </a:bodyPr>
          <a:lstStyle/>
          <a:p>
            <a:pPr algn="ctr">
              <a:buClr>
                <a:srgbClr val="585858"/>
              </a:buClr>
            </a:pPr>
            <a:r>
              <a:rPr lang="en-US" sz="1400" dirty="0">
                <a:latin typeface="Helvetica Neue"/>
                <a:cs typeface="Helvetica Neue"/>
              </a:rPr>
              <a:t>Create an </a:t>
            </a:r>
            <a:r>
              <a:rPr lang="en-US" sz="1400" dirty="0" err="1">
                <a:solidFill>
                  <a:schemeClr val="tx1">
                    <a:lumMod val="75000"/>
                  </a:schemeClr>
                </a:solidFill>
                <a:latin typeface="Helvetica Neue"/>
                <a:cs typeface="Helvetica Neue"/>
              </a:rPr>
              <a:t>omni</a:t>
            </a:r>
            <a:r>
              <a:rPr lang="en-US" sz="1400" dirty="0">
                <a:solidFill>
                  <a:schemeClr val="tx1">
                    <a:lumMod val="75000"/>
                  </a:schemeClr>
                </a:solidFill>
                <a:latin typeface="Helvetica Neue"/>
                <a:cs typeface="Helvetica Neue"/>
              </a:rPr>
              <a:t>-channel experience </a:t>
            </a:r>
            <a:r>
              <a:rPr lang="en-US" sz="1400" dirty="0">
                <a:latin typeface="Helvetica Neue"/>
                <a:cs typeface="Helvetica Neue"/>
              </a:rPr>
              <a:t>for better user engagement</a:t>
            </a:r>
          </a:p>
        </p:txBody>
      </p:sp>
      <p:sp>
        <p:nvSpPr>
          <p:cNvPr id="8" name="TextBox 21"/>
          <p:cNvSpPr txBox="1">
            <a:spLocks noChangeArrowheads="1"/>
          </p:cNvSpPr>
          <p:nvPr/>
        </p:nvSpPr>
        <p:spPr bwMode="auto">
          <a:xfrm>
            <a:off x="1628134" y="3267201"/>
            <a:ext cx="2553955" cy="500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buClr>
                <a:schemeClr val="tx1"/>
              </a:buClr>
            </a:pPr>
            <a:r>
              <a:rPr lang="en-US" altLang="ja-JP" sz="1400" dirty="0">
                <a:solidFill>
                  <a:schemeClr val="tx1">
                    <a:lumMod val="75000"/>
                  </a:schemeClr>
                </a:solidFill>
                <a:latin typeface="Helvetica Neue" charset="0"/>
                <a:ea typeface="Helvetica Neue" charset="0"/>
                <a:cs typeface="Helvetica Neue" charset="0"/>
              </a:rPr>
              <a:t>Detect emotional states* </a:t>
            </a:r>
            <a:r>
              <a:rPr lang="en-US" altLang="ja-JP" sz="1400" dirty="0">
                <a:solidFill>
                  <a:schemeClr val="tx1">
                    <a:lumMod val="75000"/>
                    <a:lumOff val="25000"/>
                  </a:schemeClr>
                </a:solidFill>
                <a:latin typeface="Helvetica Neue" charset="0"/>
                <a:ea typeface="Helvetica Neue" charset="0"/>
                <a:cs typeface="Helvetica Neue" charset="0"/>
              </a:rPr>
              <a:t>and responds in appropriate ways</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82089" y="3441396"/>
            <a:ext cx="710184" cy="710184"/>
          </a:xfrm>
          <a:prstGeom prst="rect">
            <a:avLst/>
          </a:prstGeom>
        </p:spPr>
      </p:pic>
      <p:sp>
        <p:nvSpPr>
          <p:cNvPr id="10" name="Rectangle 9"/>
          <p:cNvSpPr/>
          <p:nvPr/>
        </p:nvSpPr>
        <p:spPr>
          <a:xfrm>
            <a:off x="2142680" y="2316663"/>
            <a:ext cx="2455461" cy="523220"/>
          </a:xfrm>
          <a:prstGeom prst="rect">
            <a:avLst/>
          </a:prstGeom>
        </p:spPr>
        <p:txBody>
          <a:bodyPr wrap="square">
            <a:spAutoFit/>
          </a:bodyPr>
          <a:lstStyle/>
          <a:p>
            <a:pPr algn="ctr">
              <a:buClr>
                <a:srgbClr val="585858"/>
              </a:buClr>
            </a:pPr>
            <a:r>
              <a:rPr lang="en-US" sz="1400" dirty="0">
                <a:solidFill>
                  <a:schemeClr val="tx1">
                    <a:lumMod val="75000"/>
                  </a:schemeClr>
                </a:solidFill>
                <a:latin typeface="Helvetica Neue"/>
                <a:cs typeface="Helvetica Neue"/>
              </a:rPr>
              <a:t>Build once</a:t>
            </a:r>
            <a:r>
              <a:rPr lang="en-US" sz="1400" dirty="0">
                <a:latin typeface="Helvetica Neue"/>
                <a:cs typeface="Helvetica Neue"/>
              </a:rPr>
              <a:t>, deploy across multiple platforms  </a:t>
            </a:r>
          </a:p>
        </p:txBody>
      </p:sp>
      <p:sp>
        <p:nvSpPr>
          <p:cNvPr id="11" name="TextBox 19"/>
          <p:cNvSpPr txBox="1">
            <a:spLocks noChangeArrowheads="1"/>
          </p:cNvSpPr>
          <p:nvPr/>
        </p:nvSpPr>
        <p:spPr bwMode="auto">
          <a:xfrm>
            <a:off x="6727258" y="2303659"/>
            <a:ext cx="3489707" cy="715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lgn="ctr">
              <a:buClr>
                <a:schemeClr val="tx1"/>
              </a:buClr>
            </a:pPr>
            <a:r>
              <a:rPr lang="en-US" altLang="ja-JP" sz="1400" dirty="0">
                <a:solidFill>
                  <a:schemeClr val="tx1">
                    <a:lumMod val="75000"/>
                    <a:lumOff val="25000"/>
                  </a:schemeClr>
                </a:solidFill>
                <a:latin typeface="Helvetica Neue" charset="0"/>
                <a:ea typeface="Helvetica Neue" charset="0"/>
                <a:cs typeface="Helvetica Neue" charset="0"/>
              </a:rPr>
              <a:t>Create </a:t>
            </a:r>
            <a:r>
              <a:rPr lang="en-US" altLang="ja-JP" sz="1400" dirty="0">
                <a:solidFill>
                  <a:schemeClr val="tx1">
                    <a:lumMod val="75000"/>
                  </a:schemeClr>
                </a:solidFill>
                <a:latin typeface="Helvetica Neue" charset="0"/>
                <a:ea typeface="Helvetica Neue" charset="0"/>
                <a:cs typeface="Helvetica Neue" charset="0"/>
              </a:rPr>
              <a:t>natural language interactions </a:t>
            </a:r>
            <a:r>
              <a:rPr lang="en-US" altLang="ja-JP" sz="1400" dirty="0">
                <a:solidFill>
                  <a:schemeClr val="tx1">
                    <a:lumMod val="75000"/>
                    <a:lumOff val="25000"/>
                  </a:schemeClr>
                </a:solidFill>
                <a:latin typeface="Helvetica Neue" charset="0"/>
                <a:ea typeface="Helvetica Neue" charset="0"/>
                <a:cs typeface="Helvetica Neue" charset="0"/>
              </a:rPr>
              <a:t>with your end-users, including Q&amp;A and onboarding</a:t>
            </a:r>
          </a:p>
        </p:txBody>
      </p:sp>
      <p:sp>
        <p:nvSpPr>
          <p:cNvPr id="12" name="TextBox 24"/>
          <p:cNvSpPr txBox="1">
            <a:spLocks noChangeArrowheads="1"/>
          </p:cNvSpPr>
          <p:nvPr/>
        </p:nvSpPr>
        <p:spPr bwMode="auto">
          <a:xfrm>
            <a:off x="7022282" y="4542485"/>
            <a:ext cx="2899660" cy="500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r>
              <a:rPr lang="en-US" altLang="ja-JP" sz="1400" dirty="0">
                <a:solidFill>
                  <a:schemeClr val="tx1">
                    <a:lumMod val="75000"/>
                  </a:schemeClr>
                </a:solidFill>
                <a:latin typeface="Helvetica Neue" charset="0"/>
                <a:ea typeface="Helvetica Neue" charset="0"/>
                <a:cs typeface="Helvetica Neue" charset="0"/>
              </a:rPr>
              <a:t>Advanced Machine Learning </a:t>
            </a:r>
            <a:r>
              <a:rPr lang="en-US" altLang="ja-JP" sz="1400" dirty="0">
                <a:solidFill>
                  <a:schemeClr val="tx1">
                    <a:lumMod val="75000"/>
                    <a:lumOff val="25000"/>
                  </a:schemeClr>
                </a:solidFill>
                <a:latin typeface="Helvetica Neue" charset="0"/>
                <a:ea typeface="Helvetica Neue" charset="0"/>
                <a:cs typeface="Helvetica Neue" charset="0"/>
              </a:rPr>
              <a:t>capabilities</a:t>
            </a: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54259" y="4495099"/>
            <a:ext cx="710184" cy="710184"/>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4351" y="4443073"/>
            <a:ext cx="710184" cy="710184"/>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38285" y="2334218"/>
            <a:ext cx="710184" cy="710184"/>
          </a:xfrm>
          <a:prstGeom prst="rect">
            <a:avLst/>
          </a:prstGeom>
        </p:spPr>
      </p:pic>
      <p:sp>
        <p:nvSpPr>
          <p:cNvPr id="16" name="TextBox 20"/>
          <p:cNvSpPr txBox="1">
            <a:spLocks noChangeArrowheads="1"/>
          </p:cNvSpPr>
          <p:nvPr/>
        </p:nvSpPr>
        <p:spPr bwMode="auto">
          <a:xfrm>
            <a:off x="1570706" y="4423979"/>
            <a:ext cx="3027435" cy="931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lgn="ctr">
              <a:buClr>
                <a:schemeClr val="tx1"/>
              </a:buClr>
            </a:pPr>
            <a:r>
              <a:rPr lang="en-US" altLang="ja-JP" sz="1400" dirty="0">
                <a:solidFill>
                  <a:schemeClr val="tx1">
                    <a:lumMod val="75000"/>
                  </a:schemeClr>
                </a:solidFill>
                <a:latin typeface="Helvetica Neue" charset="0"/>
                <a:ea typeface="Helvetica Neue" charset="0"/>
                <a:cs typeface="Helvetica Neue" charset="0"/>
              </a:rPr>
              <a:t>Walk customers through business processes </a:t>
            </a:r>
            <a:r>
              <a:rPr lang="en-US" altLang="ja-JP" sz="1400" dirty="0">
                <a:solidFill>
                  <a:schemeClr val="tx1">
                    <a:lumMod val="75000"/>
                    <a:lumOff val="25000"/>
                  </a:schemeClr>
                </a:solidFill>
                <a:latin typeface="Helvetica Neue" charset="0"/>
                <a:ea typeface="Helvetica Neue" charset="0"/>
                <a:cs typeface="Helvetica Neue" charset="0"/>
              </a:rPr>
              <a:t>like application forms or resetting a password</a:t>
            </a:r>
          </a:p>
          <a:p>
            <a:pPr algn="ctr">
              <a:buClr>
                <a:schemeClr val="tx1"/>
              </a:buClr>
              <a:buFont typeface="Arial" charset="0"/>
              <a:buChar char="•"/>
            </a:pPr>
            <a:endParaRPr lang="en-US" altLang="ja-JP" sz="1400" dirty="0">
              <a:solidFill>
                <a:schemeClr val="tx1">
                  <a:lumMod val="75000"/>
                  <a:lumOff val="25000"/>
                </a:schemeClr>
              </a:solidFill>
              <a:latin typeface="Helvetica Neue" charset="0"/>
              <a:ea typeface="Helvetica Neue" charset="0"/>
              <a:cs typeface="Helvetica Neue" charset="0"/>
            </a:endParaRPr>
          </a:p>
        </p:txBody>
      </p:sp>
      <p:pic>
        <p:nvPicPr>
          <p:cNvPr id="17" name="Picture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48469" y="3379462"/>
            <a:ext cx="710184" cy="710184"/>
          </a:xfrm>
          <a:prstGeom prst="rect">
            <a:avLst/>
          </a:prstGeom>
        </p:spPr>
      </p:pic>
      <p:cxnSp>
        <p:nvCxnSpPr>
          <p:cNvPr id="18" name="Straight Connector 17"/>
          <p:cNvCxnSpPr/>
          <p:nvPr/>
        </p:nvCxnSpPr>
        <p:spPr>
          <a:xfrm flipH="1" flipV="1">
            <a:off x="5318978" y="3060444"/>
            <a:ext cx="247688" cy="319018"/>
          </a:xfrm>
          <a:prstGeom prst="line">
            <a:avLst/>
          </a:prstGeom>
          <a:ln w="25400" cap="rnd">
            <a:solidFill>
              <a:srgbClr val="6ABAFC"/>
            </a:solidFill>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flipH="1" flipV="1">
            <a:off x="6093299" y="4140446"/>
            <a:ext cx="247688" cy="319018"/>
          </a:xfrm>
          <a:prstGeom prst="line">
            <a:avLst/>
          </a:prstGeom>
          <a:ln w="25400" cap="rnd">
            <a:solidFill>
              <a:srgbClr val="6ABAFC"/>
            </a:solidFill>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flipH="1">
            <a:off x="5071290" y="3770730"/>
            <a:ext cx="353245" cy="0"/>
          </a:xfrm>
          <a:prstGeom prst="line">
            <a:avLst/>
          </a:prstGeom>
          <a:ln w="25400" cap="rnd">
            <a:solidFill>
              <a:srgbClr val="6ABAFC"/>
            </a:solidFill>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flipH="1">
            <a:off x="6310810" y="3770730"/>
            <a:ext cx="353245" cy="0"/>
          </a:xfrm>
          <a:prstGeom prst="line">
            <a:avLst/>
          </a:prstGeom>
          <a:ln w="25400" cap="rnd">
            <a:solidFill>
              <a:srgbClr val="6ABAFC"/>
            </a:solidFill>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V="1">
            <a:off x="6039165" y="3076983"/>
            <a:ext cx="227525" cy="319018"/>
          </a:xfrm>
          <a:prstGeom prst="line">
            <a:avLst/>
          </a:prstGeom>
          <a:ln w="25400" cap="rnd">
            <a:solidFill>
              <a:srgbClr val="6ABAFC"/>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flipV="1">
            <a:off x="5396960" y="4128334"/>
            <a:ext cx="227525" cy="319018"/>
          </a:xfrm>
          <a:prstGeom prst="line">
            <a:avLst/>
          </a:prstGeom>
          <a:ln w="25400" cap="rnd">
            <a:solidFill>
              <a:srgbClr val="6ABAFC"/>
            </a:solidFill>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a:off x="8452874" y="5793870"/>
            <a:ext cx="2314974" cy="228558"/>
          </a:xfrm>
          <a:prstGeom prst="rect">
            <a:avLst/>
          </a:prstGeom>
        </p:spPr>
        <p:txBody>
          <a:bodyPr vert="horz" wrap="none" lIns="0" tIns="0" rIns="0" bIns="0" rtlCol="0" anchor="t" anchorCtr="0">
            <a:noAutofit/>
          </a:bodyPr>
          <a:lstStyle/>
          <a:p>
            <a:r>
              <a:rPr lang="en-US" sz="1000" dirty="0">
                <a:latin typeface="Helvetica Neue"/>
                <a:cs typeface="Helvetica Neue"/>
              </a:rPr>
              <a:t>*Leveraging Watson Tone Analyzer</a:t>
            </a:r>
          </a:p>
        </p:txBody>
      </p:sp>
    </p:spTree>
    <p:extLst>
      <p:ext uri="{BB962C8B-B14F-4D97-AF65-F5344CB8AC3E}">
        <p14:creationId xmlns:p14="http://schemas.microsoft.com/office/powerpoint/2010/main" val="453800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Works with other Watson API’s and services and applications</a:t>
            </a:r>
          </a:p>
        </p:txBody>
      </p:sp>
      <p:sp>
        <p:nvSpPr>
          <p:cNvPr id="8" name="Text Placeholder 7"/>
          <p:cNvSpPr>
            <a:spLocks noGrp="1"/>
          </p:cNvSpPr>
          <p:nvPr>
            <p:ph type="body" sz="quarter" idx="11"/>
          </p:nvPr>
        </p:nvSpPr>
        <p:spPr/>
        <p:txBody>
          <a:bodyPr/>
          <a:lstStyle/>
          <a:p>
            <a:r>
              <a:rPr lang="en-US" dirty="0"/>
              <a:t>Build robust cognitive solutions</a:t>
            </a:r>
          </a:p>
        </p:txBody>
      </p:sp>
      <p:pic>
        <p:nvPicPr>
          <p:cNvPr id="5" name="Picture 4"/>
          <p:cNvPicPr>
            <a:picLocks noChangeAspect="1"/>
          </p:cNvPicPr>
          <p:nvPr/>
        </p:nvPicPr>
        <p:blipFill>
          <a:blip r:embed="rId3"/>
          <a:stretch>
            <a:fillRect/>
          </a:stretch>
        </p:blipFill>
        <p:spPr>
          <a:xfrm>
            <a:off x="506746" y="1801318"/>
            <a:ext cx="10847054" cy="4556801"/>
          </a:xfrm>
          <a:prstGeom prst="rect">
            <a:avLst/>
          </a:prstGeom>
        </p:spPr>
      </p:pic>
    </p:spTree>
    <p:extLst>
      <p:ext uri="{BB962C8B-B14F-4D97-AF65-F5344CB8AC3E}">
        <p14:creationId xmlns:p14="http://schemas.microsoft.com/office/powerpoint/2010/main" val="116319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Cognitive </a:t>
            </a:r>
            <a:r>
              <a:rPr lang="en-US" dirty="0" err="1"/>
              <a:t>Chatbot</a:t>
            </a:r>
            <a:endParaRPr lang="en-US" dirty="0"/>
          </a:p>
        </p:txBody>
      </p:sp>
      <p:sp>
        <p:nvSpPr>
          <p:cNvPr id="3" name="Text Placeholder 2"/>
          <p:cNvSpPr>
            <a:spLocks noGrp="1"/>
          </p:cNvSpPr>
          <p:nvPr>
            <p:ph type="body" idx="1"/>
          </p:nvPr>
        </p:nvSpPr>
        <p:spPr/>
        <p:txBody>
          <a:bodyPr/>
          <a:lstStyle/>
          <a:p>
            <a:r>
              <a:rPr lang="en-US" dirty="0"/>
              <a:t>Overview and Hands-on workshop</a:t>
            </a:r>
          </a:p>
        </p:txBody>
      </p:sp>
      <p:sp>
        <p:nvSpPr>
          <p:cNvPr id="4" name="Text Placeholder 3"/>
          <p:cNvSpPr>
            <a:spLocks noGrp="1"/>
          </p:cNvSpPr>
          <p:nvPr>
            <p:ph type="body" sz="quarter" idx="10"/>
          </p:nvPr>
        </p:nvSpPr>
        <p:spPr/>
        <p:txBody>
          <a:bodyPr/>
          <a:lstStyle/>
          <a:p>
            <a:r>
              <a:rPr lang="en-US" dirty="0"/>
              <a:t>Chris Tyler</a:t>
            </a:r>
          </a:p>
        </p:txBody>
      </p:sp>
      <p:sp>
        <p:nvSpPr>
          <p:cNvPr id="5" name="Text Placeholder 4"/>
          <p:cNvSpPr>
            <a:spLocks noGrp="1"/>
          </p:cNvSpPr>
          <p:nvPr>
            <p:ph type="body" sz="quarter" idx="11"/>
          </p:nvPr>
        </p:nvSpPr>
        <p:spPr/>
        <p:txBody>
          <a:bodyPr/>
          <a:lstStyle/>
          <a:p>
            <a:r>
              <a:rPr lang="en-US" dirty="0"/>
              <a:t>Technical Evangelists</a:t>
            </a:r>
          </a:p>
        </p:txBody>
      </p:sp>
      <p:sp>
        <p:nvSpPr>
          <p:cNvPr id="6" name="Text Placeholder 5"/>
          <p:cNvSpPr>
            <a:spLocks noGrp="1"/>
          </p:cNvSpPr>
          <p:nvPr>
            <p:ph type="body" sz="quarter" idx="12"/>
          </p:nvPr>
        </p:nvSpPr>
        <p:spPr/>
        <p:txBody>
          <a:bodyPr/>
          <a:lstStyle/>
          <a:p>
            <a:r>
              <a:rPr lang="en-US" dirty="0"/>
              <a:t>January 31, 2018</a:t>
            </a:r>
          </a:p>
        </p:txBody>
      </p:sp>
    </p:spTree>
    <p:extLst>
      <p:ext uri="{BB962C8B-B14F-4D97-AF65-F5344CB8AC3E}">
        <p14:creationId xmlns:p14="http://schemas.microsoft.com/office/powerpoint/2010/main" val="233633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defTabSz="544250">
              <a:defRPr sz="1800" b="0"/>
            </a:pPr>
            <a:r>
              <a:rPr lang="en-US" b="1" dirty="0">
                <a:solidFill>
                  <a:schemeClr val="tx1">
                    <a:lumMod val="75000"/>
                  </a:schemeClr>
                </a:solidFill>
              </a:rPr>
              <a:t>Simplified tooling </a:t>
            </a:r>
            <a:r>
              <a:rPr lang="en-US" dirty="0"/>
              <a:t>– allows collaboration between business users and developers to build out conversational solutions, without needing to be an expert in Machine Learning.</a:t>
            </a:r>
          </a:p>
          <a:p>
            <a:pPr defTabSz="544250">
              <a:defRPr sz="1800" b="0"/>
            </a:pPr>
            <a:r>
              <a:rPr lang="en-US" b="1" dirty="0">
                <a:solidFill>
                  <a:schemeClr val="tx1">
                    <a:lumMod val="75000"/>
                  </a:schemeClr>
                </a:solidFill>
              </a:rPr>
              <a:t>Unified experience </a:t>
            </a:r>
            <a:r>
              <a:rPr lang="en-US" dirty="0"/>
              <a:t>– integrates natural language understanding, dialog, content, and analytics into one tool for building and maintaining </a:t>
            </a:r>
            <a:r>
              <a:rPr lang="en-US" dirty="0" err="1"/>
              <a:t>chatbots</a:t>
            </a:r>
            <a:r>
              <a:rPr lang="en-US" dirty="0"/>
              <a:t>.</a:t>
            </a:r>
          </a:p>
          <a:p>
            <a:pPr defTabSz="544250">
              <a:defRPr sz="1800" b="0"/>
            </a:pPr>
            <a:r>
              <a:rPr lang="en-US" b="1" dirty="0">
                <a:solidFill>
                  <a:schemeClr val="tx1">
                    <a:lumMod val="75000"/>
                  </a:schemeClr>
                </a:solidFill>
              </a:rPr>
              <a:t>Premium/Dedicated Plans </a:t>
            </a:r>
            <a:r>
              <a:rPr lang="en-US" dirty="0"/>
              <a:t>– provide enterprise-grade security and support, such as data isolation, end to end encryption, and support for non-regulated PII data.</a:t>
            </a:r>
          </a:p>
          <a:p>
            <a:pPr defTabSz="544250">
              <a:defRPr sz="1800" b="0"/>
            </a:pPr>
            <a:r>
              <a:rPr lang="en-US" b="1" dirty="0">
                <a:solidFill>
                  <a:schemeClr val="tx1">
                    <a:lumMod val="75000"/>
                  </a:schemeClr>
                </a:solidFill>
              </a:rPr>
              <a:t>Built-in analytics </a:t>
            </a:r>
            <a:r>
              <a:rPr lang="en-US" dirty="0"/>
              <a:t>– provides insight into user interactions and understand best ways to optimize conversations (Recommends).</a:t>
            </a:r>
          </a:p>
          <a:p>
            <a:pPr defTabSz="544250">
              <a:defRPr sz="1800" b="0"/>
            </a:pPr>
            <a:r>
              <a:rPr lang="en-US" b="1" dirty="0">
                <a:solidFill>
                  <a:schemeClr val="tx1">
                    <a:lumMod val="75000"/>
                  </a:schemeClr>
                </a:solidFill>
              </a:rPr>
              <a:t>Watson’s cognitive toolbox </a:t>
            </a:r>
            <a:r>
              <a:rPr lang="en-US" dirty="0"/>
              <a:t>– augment use cases with the broadest set of APIs and services that are in GA (e.g., Empathy, Speech, Discovery, Language, Vision, etc.) </a:t>
            </a:r>
          </a:p>
          <a:p>
            <a:pPr defTabSz="544250">
              <a:defRPr sz="1800" b="0"/>
            </a:pPr>
            <a:r>
              <a:rPr lang="en-US" b="1" dirty="0">
                <a:solidFill>
                  <a:schemeClr val="tx1">
                    <a:lumMod val="75000"/>
                  </a:schemeClr>
                </a:solidFill>
              </a:rPr>
              <a:t>Data Control </a:t>
            </a:r>
            <a:r>
              <a:rPr lang="en-US" dirty="0"/>
              <a:t>– clients maintain control and ownership of their data</a:t>
            </a:r>
          </a:p>
          <a:p>
            <a:pPr defTabSz="544250">
              <a:defRPr sz="1800" b="0"/>
            </a:pPr>
            <a:r>
              <a:rPr lang="en-US" b="1" dirty="0">
                <a:solidFill>
                  <a:schemeClr val="tx1">
                    <a:lumMod val="75000"/>
                  </a:schemeClr>
                </a:solidFill>
              </a:rPr>
              <a:t>Deep industry expertise and partnerships </a:t>
            </a:r>
            <a:r>
              <a:rPr lang="en-US" dirty="0"/>
              <a:t>– e.g., health, banking, automotive, retail</a:t>
            </a:r>
          </a:p>
          <a:p>
            <a:endParaRPr lang="en-US" sz="3600" dirty="0"/>
          </a:p>
        </p:txBody>
      </p:sp>
      <p:sp>
        <p:nvSpPr>
          <p:cNvPr id="3" name="Text Placeholder 2"/>
          <p:cNvSpPr>
            <a:spLocks noGrp="1"/>
          </p:cNvSpPr>
          <p:nvPr>
            <p:ph type="body" sz="quarter" idx="10"/>
          </p:nvPr>
        </p:nvSpPr>
        <p:spPr/>
        <p:txBody>
          <a:bodyPr/>
          <a:lstStyle/>
          <a:p>
            <a:r>
              <a:rPr lang="en-US" dirty="0"/>
              <a:t>Why Watson Conversation service?</a:t>
            </a:r>
          </a:p>
        </p:txBody>
      </p:sp>
    </p:spTree>
    <p:extLst>
      <p:ext uri="{BB962C8B-B14F-4D97-AF65-F5344CB8AC3E}">
        <p14:creationId xmlns:p14="http://schemas.microsoft.com/office/powerpoint/2010/main" val="563302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r>
              <a:rPr lang="en-US" dirty="0"/>
              <a:t>Customers using Watson Conversation</a:t>
            </a:r>
          </a:p>
        </p:txBody>
      </p:sp>
      <p:pic>
        <p:nvPicPr>
          <p:cNvPr id="6" name="Picture 5"/>
          <p:cNvPicPr>
            <a:picLocks noChangeAspect="1"/>
          </p:cNvPicPr>
          <p:nvPr/>
        </p:nvPicPr>
        <p:blipFill>
          <a:blip r:embed="rId3"/>
          <a:stretch>
            <a:fillRect/>
          </a:stretch>
        </p:blipFill>
        <p:spPr>
          <a:xfrm>
            <a:off x="780589" y="1856738"/>
            <a:ext cx="2507395" cy="411929"/>
          </a:xfrm>
          <a:prstGeom prst="rect">
            <a:avLst/>
          </a:prstGeom>
          <a:solidFill>
            <a:srgbClr val="FFFFFF"/>
          </a:solid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397" y="1856737"/>
            <a:ext cx="1713452" cy="353448"/>
          </a:xfrm>
          <a:prstGeom prst="rect">
            <a:avLst/>
          </a:prstGeom>
          <a:solidFill>
            <a:srgbClr val="FFFFFF"/>
          </a:solidFill>
        </p:spPr>
      </p:pic>
      <p:pic>
        <p:nvPicPr>
          <p:cNvPr id="8" name="Picture 7"/>
          <p:cNvPicPr>
            <a:picLocks noChangeAspect="1"/>
          </p:cNvPicPr>
          <p:nvPr/>
        </p:nvPicPr>
        <p:blipFill>
          <a:blip r:embed="rId5"/>
          <a:stretch>
            <a:fillRect/>
          </a:stretch>
        </p:blipFill>
        <p:spPr>
          <a:xfrm>
            <a:off x="6604130" y="1450849"/>
            <a:ext cx="955039" cy="94873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6356" y="1639379"/>
            <a:ext cx="1933552" cy="846644"/>
          </a:xfrm>
          <a:prstGeom prst="rect">
            <a:avLst/>
          </a:prstGeom>
        </p:spPr>
      </p:pic>
      <p:pic>
        <p:nvPicPr>
          <p:cNvPr id="10" name="Picture 10" descr="ttp://vignette4.wikia.nocookie.net/logopedia/images/0/0c/Ubisoft_Logo_II_%282003%29_%28Black%29.png/rev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397" y="3175907"/>
            <a:ext cx="1182108" cy="880895"/>
          </a:xfrm>
          <a:prstGeom prst="rect">
            <a:avLst/>
          </a:prstGeom>
          <a:solidFill>
            <a:srgbClr val="FFFFFF"/>
          </a:solidFill>
          <a:extLst/>
        </p:spPr>
      </p:pic>
      <p:pic>
        <p:nvPicPr>
          <p:cNvPr id="11" name="Picture 4" descr="ttps://www.pebblebeach.com/content/uploads/pb-golf-links-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6059" y="2915460"/>
            <a:ext cx="1401789" cy="1401789"/>
          </a:xfrm>
          <a:prstGeom prst="rect">
            <a:avLst/>
          </a:prstGeom>
          <a:solidFill>
            <a:srgbClr val="FFFFFF"/>
          </a:solidFill>
          <a:extLst/>
        </p:spPr>
      </p:pic>
      <p:pic>
        <p:nvPicPr>
          <p:cNvPr id="12" name="Picture 11"/>
          <p:cNvPicPr>
            <a:picLocks noChangeAspect="1"/>
          </p:cNvPicPr>
          <p:nvPr/>
        </p:nvPicPr>
        <p:blipFill>
          <a:blip r:embed="rId9"/>
          <a:stretch>
            <a:fillRect/>
          </a:stretch>
        </p:blipFill>
        <p:spPr>
          <a:xfrm>
            <a:off x="9177561" y="2854505"/>
            <a:ext cx="1228644" cy="1228644"/>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0078" y="3105472"/>
            <a:ext cx="1774593" cy="585616"/>
          </a:xfrm>
          <a:prstGeom prst="rect">
            <a:avLst/>
          </a:prstGeom>
          <a:solidFill>
            <a:srgbClr val="FFFFFF"/>
          </a:solidFill>
        </p:spPr>
      </p:pic>
      <p:pic>
        <p:nvPicPr>
          <p:cNvPr id="14" name="Picture 13"/>
          <p:cNvPicPr>
            <a:picLocks noChangeAspect="1"/>
          </p:cNvPicPr>
          <p:nvPr/>
        </p:nvPicPr>
        <p:blipFill rotWithShape="1">
          <a:blip r:embed="rId11"/>
          <a:srcRect l="25364" r="25999"/>
          <a:stretch/>
        </p:blipFill>
        <p:spPr>
          <a:xfrm>
            <a:off x="7714938" y="4633029"/>
            <a:ext cx="1287999" cy="1324080"/>
          </a:xfrm>
          <a:prstGeom prst="rect">
            <a:avLst/>
          </a:prstGeom>
        </p:spPr>
      </p:pic>
      <p:pic>
        <p:nvPicPr>
          <p:cNvPr id="16" name="Picture 15"/>
          <p:cNvPicPr>
            <a:picLocks noChangeAspect="1"/>
          </p:cNvPicPr>
          <p:nvPr/>
        </p:nvPicPr>
        <p:blipFill>
          <a:blip r:embed="rId12"/>
          <a:stretch>
            <a:fillRect/>
          </a:stretch>
        </p:blipFill>
        <p:spPr>
          <a:xfrm>
            <a:off x="1017605" y="4385574"/>
            <a:ext cx="3037337" cy="394853"/>
          </a:xfrm>
          <a:prstGeom prst="rect">
            <a:avLst/>
          </a:prstGeom>
          <a:solidFill>
            <a:srgbClr val="FFFFFF"/>
          </a:solidFill>
        </p:spPr>
      </p:pic>
      <p:pic>
        <p:nvPicPr>
          <p:cNvPr id="2" name="Picture 1"/>
          <p:cNvPicPr>
            <a:picLocks noChangeAspect="1"/>
          </p:cNvPicPr>
          <p:nvPr/>
        </p:nvPicPr>
        <p:blipFill>
          <a:blip r:embed="rId13"/>
          <a:stretch>
            <a:fillRect/>
          </a:stretch>
        </p:blipFill>
        <p:spPr>
          <a:xfrm>
            <a:off x="4661177" y="4929636"/>
            <a:ext cx="1481732" cy="1214753"/>
          </a:xfrm>
          <a:prstGeom prst="rect">
            <a:avLst/>
          </a:prstGeom>
        </p:spPr>
      </p:pic>
    </p:spTree>
    <p:extLst>
      <p:ext uri="{BB962C8B-B14F-4D97-AF65-F5344CB8AC3E}">
        <p14:creationId xmlns:p14="http://schemas.microsoft.com/office/powerpoint/2010/main" val="1414155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Hands-on Workshop</a:t>
            </a:r>
          </a:p>
        </p:txBody>
      </p:sp>
      <p:sp>
        <p:nvSpPr>
          <p:cNvPr id="11" name="Text Placeholder 10"/>
          <p:cNvSpPr>
            <a:spLocks noGrp="1"/>
          </p:cNvSpPr>
          <p:nvPr>
            <p:ph type="body" idx="1"/>
          </p:nvPr>
        </p:nvSpPr>
        <p:spPr/>
        <p:txBody>
          <a:bodyPr/>
          <a:lstStyle/>
          <a:p>
            <a:r>
              <a:rPr lang="en-US" dirty="0"/>
              <a:t>Building a Cognitive </a:t>
            </a:r>
            <a:r>
              <a:rPr lang="en-US" dirty="0" err="1"/>
              <a:t>Chatbot</a:t>
            </a:r>
            <a:r>
              <a:rPr lang="en-US" dirty="0"/>
              <a:t> with Watson Conversation and IBM Cloud</a:t>
            </a:r>
          </a:p>
        </p:txBody>
      </p:sp>
    </p:spTree>
    <p:extLst>
      <p:ext uri="{BB962C8B-B14F-4D97-AF65-F5344CB8AC3E}">
        <p14:creationId xmlns:p14="http://schemas.microsoft.com/office/powerpoint/2010/main" val="1032773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Workshop pre-requisites</a:t>
            </a:r>
          </a:p>
        </p:txBody>
      </p:sp>
      <p:sp>
        <p:nvSpPr>
          <p:cNvPr id="4" name="Text Placeholder 3"/>
          <p:cNvSpPr>
            <a:spLocks noGrp="1"/>
          </p:cNvSpPr>
          <p:nvPr>
            <p:ph type="body" sz="quarter" idx="11"/>
          </p:nvPr>
        </p:nvSpPr>
        <p:spPr/>
        <p:txBody>
          <a:bodyPr/>
          <a:lstStyle/>
          <a:p>
            <a:r>
              <a:rPr lang="en-US" dirty="0"/>
              <a:t>What do you need to have</a:t>
            </a:r>
          </a:p>
        </p:txBody>
      </p:sp>
      <p:pic>
        <p:nvPicPr>
          <p:cNvPr id="5122" name="Picture 2" descr="mage result for ibm cloud logo site:ibm.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088" y="2349063"/>
            <a:ext cx="443865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ge result for github logo site:ibm.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9792" y="2349063"/>
            <a:ext cx="3944007" cy="32786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86322" y="5823425"/>
            <a:ext cx="4390946" cy="369332"/>
          </a:xfrm>
          <a:prstGeom prst="rect">
            <a:avLst/>
          </a:prstGeom>
        </p:spPr>
        <p:txBody>
          <a:bodyPr wrap="none">
            <a:spAutoFit/>
          </a:bodyPr>
          <a:lstStyle/>
          <a:p>
            <a:pPr algn="ctr"/>
            <a:r>
              <a:rPr lang="en-US"/>
              <a:t>https://</a:t>
            </a:r>
            <a:r>
              <a:rPr lang="en-US" dirty="0" err="1"/>
              <a:t>ibm.biz</a:t>
            </a:r>
            <a:r>
              <a:rPr lang="en-US" dirty="0"/>
              <a:t>/</a:t>
            </a:r>
            <a:r>
              <a:rPr lang="en-US" dirty="0" err="1"/>
              <a:t>wolfpack</a:t>
            </a:r>
            <a:r>
              <a:rPr lang="en-US" dirty="0"/>
              <a:t>-cognitive-</a:t>
            </a:r>
            <a:r>
              <a:rPr lang="en-US" dirty="0" err="1"/>
              <a:t>chatbot</a:t>
            </a:r>
            <a:endParaRPr lang="en-US" dirty="0"/>
          </a:p>
        </p:txBody>
      </p:sp>
      <p:sp>
        <p:nvSpPr>
          <p:cNvPr id="7" name="Rectangle 6"/>
          <p:cNvSpPr/>
          <p:nvPr/>
        </p:nvSpPr>
        <p:spPr>
          <a:xfrm>
            <a:off x="1923969" y="5798348"/>
            <a:ext cx="2980303" cy="369332"/>
          </a:xfrm>
          <a:prstGeom prst="rect">
            <a:avLst/>
          </a:prstGeom>
        </p:spPr>
        <p:txBody>
          <a:bodyPr wrap="none">
            <a:spAutoFit/>
          </a:bodyPr>
          <a:lstStyle/>
          <a:p>
            <a:r>
              <a:rPr lang="en-US" dirty="0"/>
              <a:t>https://</a:t>
            </a:r>
            <a:r>
              <a:rPr lang="en-US" dirty="0" err="1"/>
              <a:t>console.bluemix.net</a:t>
            </a:r>
            <a:r>
              <a:rPr lang="en-US" dirty="0"/>
              <a:t>/</a:t>
            </a:r>
          </a:p>
        </p:txBody>
      </p:sp>
    </p:spTree>
    <p:extLst>
      <p:ext uri="{BB962C8B-B14F-4D97-AF65-F5344CB8AC3E}">
        <p14:creationId xmlns:p14="http://schemas.microsoft.com/office/powerpoint/2010/main" val="1218276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Workshop pre-requisites</a:t>
            </a:r>
          </a:p>
        </p:txBody>
      </p:sp>
      <p:sp>
        <p:nvSpPr>
          <p:cNvPr id="4" name="Text Placeholder 3"/>
          <p:cNvSpPr>
            <a:spLocks noGrp="1"/>
          </p:cNvSpPr>
          <p:nvPr>
            <p:ph type="body" sz="quarter" idx="11"/>
          </p:nvPr>
        </p:nvSpPr>
        <p:spPr/>
        <p:txBody>
          <a:bodyPr/>
          <a:lstStyle/>
          <a:p>
            <a:r>
              <a:rPr lang="en-US" dirty="0"/>
              <a:t>What you need to know</a:t>
            </a:r>
          </a:p>
        </p:txBody>
      </p:sp>
      <p:sp>
        <p:nvSpPr>
          <p:cNvPr id="5" name="Rounded Rectangle 4"/>
          <p:cNvSpPr/>
          <p:nvPr/>
        </p:nvSpPr>
        <p:spPr>
          <a:xfrm>
            <a:off x="838200" y="2081048"/>
            <a:ext cx="10515600" cy="4367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Workspace</a:t>
            </a:r>
          </a:p>
        </p:txBody>
      </p:sp>
      <p:pic>
        <p:nvPicPr>
          <p:cNvPr id="7" name="Picture 6"/>
          <p:cNvPicPr>
            <a:picLocks noChangeAspect="1"/>
          </p:cNvPicPr>
          <p:nvPr/>
        </p:nvPicPr>
        <p:blipFill>
          <a:blip r:embed="rId3"/>
          <a:stretch>
            <a:fillRect/>
          </a:stretch>
        </p:blipFill>
        <p:spPr>
          <a:xfrm>
            <a:off x="4887316" y="3263462"/>
            <a:ext cx="2361563" cy="2140530"/>
          </a:xfrm>
          <a:prstGeom prst="rect">
            <a:avLst/>
          </a:prstGeom>
        </p:spPr>
      </p:pic>
      <p:sp>
        <p:nvSpPr>
          <p:cNvPr id="9" name="AutoShape 6" descr="https://1.cms.s81c.com/sites/default/files/2017-10-13/entityanalytics-icon3.svg"/>
          <p:cNvSpPr>
            <a:spLocks noChangeAspect="1" noChangeArrowheads="1"/>
          </p:cNvSpPr>
          <p:nvPr/>
        </p:nvSpPr>
        <p:spPr bwMode="auto">
          <a:xfrm>
            <a:off x="0" y="0"/>
            <a:ext cx="952500" cy="952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4"/>
          <a:stretch>
            <a:fillRect/>
          </a:stretch>
        </p:blipFill>
        <p:spPr>
          <a:xfrm>
            <a:off x="1856613" y="3263462"/>
            <a:ext cx="2333178" cy="2140530"/>
          </a:xfrm>
          <a:prstGeom prst="rect">
            <a:avLst/>
          </a:prstGeom>
        </p:spPr>
      </p:pic>
      <p:pic>
        <p:nvPicPr>
          <p:cNvPr id="6152" name="Picture 8" descr="mage result for dialog icon site:ibm.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6404" y="3263462"/>
            <a:ext cx="2143532" cy="21435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856613" y="5580993"/>
            <a:ext cx="2333178" cy="369332"/>
          </a:xfrm>
          <a:prstGeom prst="rect">
            <a:avLst/>
          </a:prstGeom>
          <a:noFill/>
        </p:spPr>
        <p:txBody>
          <a:bodyPr wrap="square" rtlCol="0">
            <a:spAutoFit/>
          </a:bodyPr>
          <a:lstStyle/>
          <a:p>
            <a:pPr algn="ctr"/>
            <a:r>
              <a:rPr lang="en-US">
                <a:solidFill>
                  <a:schemeClr val="bg1"/>
                </a:solidFill>
              </a:rPr>
              <a:t>Intents</a:t>
            </a:r>
          </a:p>
        </p:txBody>
      </p:sp>
      <p:sp>
        <p:nvSpPr>
          <p:cNvPr id="13" name="TextBox 12"/>
          <p:cNvSpPr txBox="1"/>
          <p:nvPr/>
        </p:nvSpPr>
        <p:spPr>
          <a:xfrm>
            <a:off x="4929411" y="5591298"/>
            <a:ext cx="2333178" cy="369332"/>
          </a:xfrm>
          <a:prstGeom prst="rect">
            <a:avLst/>
          </a:prstGeom>
          <a:noFill/>
        </p:spPr>
        <p:txBody>
          <a:bodyPr wrap="square" rtlCol="0">
            <a:spAutoFit/>
          </a:bodyPr>
          <a:lstStyle/>
          <a:p>
            <a:pPr algn="ctr"/>
            <a:r>
              <a:rPr lang="en-US">
                <a:solidFill>
                  <a:schemeClr val="bg1"/>
                </a:solidFill>
              </a:rPr>
              <a:t>Entities</a:t>
            </a:r>
            <a:endParaRPr lang="en-US" dirty="0">
              <a:solidFill>
                <a:schemeClr val="bg1"/>
              </a:solidFill>
            </a:endParaRPr>
          </a:p>
        </p:txBody>
      </p:sp>
      <p:sp>
        <p:nvSpPr>
          <p:cNvPr id="14" name="TextBox 13"/>
          <p:cNvSpPr txBox="1"/>
          <p:nvPr/>
        </p:nvSpPr>
        <p:spPr>
          <a:xfrm>
            <a:off x="7756212" y="5558213"/>
            <a:ext cx="2333178" cy="369332"/>
          </a:xfrm>
          <a:prstGeom prst="rect">
            <a:avLst/>
          </a:prstGeom>
          <a:noFill/>
        </p:spPr>
        <p:txBody>
          <a:bodyPr wrap="square" rtlCol="0">
            <a:spAutoFit/>
          </a:bodyPr>
          <a:lstStyle/>
          <a:p>
            <a:pPr algn="ctr"/>
            <a:r>
              <a:rPr lang="en-US" dirty="0">
                <a:solidFill>
                  <a:schemeClr val="bg1"/>
                </a:solidFill>
              </a:rPr>
              <a:t>Dialogs</a:t>
            </a:r>
          </a:p>
        </p:txBody>
      </p:sp>
    </p:spTree>
    <p:extLst>
      <p:ext uri="{BB962C8B-B14F-4D97-AF65-F5344CB8AC3E}">
        <p14:creationId xmlns:p14="http://schemas.microsoft.com/office/powerpoint/2010/main" val="1886606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martArt Placeholder 3"/>
          <p:cNvGraphicFramePr>
            <a:graphicFrameLocks noGrp="1"/>
          </p:cNvGraphicFramePr>
          <p:nvPr>
            <p:ph type="dgm" sz="quarter" idx="12"/>
            <p:extLst>
              <p:ext uri="{D42A27DB-BD31-4B8C-83A1-F6EECF244321}">
                <p14:modId xmlns:p14="http://schemas.microsoft.com/office/powerpoint/2010/main" val="1706958294"/>
              </p:ext>
            </p:extLst>
          </p:nvPr>
        </p:nvGraphicFramePr>
        <p:xfrm>
          <a:off x="2380594" y="1511519"/>
          <a:ext cx="7803931" cy="4873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3398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2532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2028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are free to take the workshop materials with you and you have the sample in your IBM Cloud account</a:t>
            </a:r>
          </a:p>
          <a:p>
            <a:r>
              <a:rPr lang="en-US" dirty="0"/>
              <a:t>Enhance the workshop with other services</a:t>
            </a:r>
          </a:p>
          <a:p>
            <a:pPr lvl="1"/>
            <a:r>
              <a:rPr lang="en-US" dirty="0"/>
              <a:t>Tone Analyzer</a:t>
            </a:r>
          </a:p>
          <a:p>
            <a:pPr lvl="1"/>
            <a:r>
              <a:rPr lang="en-US" dirty="0"/>
              <a:t>Weather</a:t>
            </a:r>
          </a:p>
          <a:p>
            <a:pPr lvl="1"/>
            <a:r>
              <a:rPr lang="en-US" dirty="0" err="1"/>
              <a:t>IoT</a:t>
            </a:r>
            <a:endParaRPr lang="en-US" dirty="0"/>
          </a:p>
          <a:p>
            <a:pPr lvl="1"/>
            <a:r>
              <a:rPr lang="en-US" dirty="0"/>
              <a:t>Text to speech and speech to text</a:t>
            </a:r>
          </a:p>
          <a:p>
            <a:r>
              <a:rPr lang="en-US" dirty="0"/>
              <a:t>Think about the use cases for interactions that your customers and their customers might want to have with your solutions that could be automated with a </a:t>
            </a:r>
            <a:r>
              <a:rPr lang="en-US" dirty="0" err="1"/>
              <a:t>chatbot</a:t>
            </a:r>
            <a:endParaRPr lang="en-US" dirty="0"/>
          </a:p>
          <a:p>
            <a:r>
              <a:rPr lang="en-US" dirty="0"/>
              <a:t>If you would like to brainstorm on some ideas, reach out to us via Direct Message on Twitter @</a:t>
            </a:r>
            <a:r>
              <a:rPr lang="en-US" dirty="0" err="1"/>
              <a:t>IBMWolfPack</a:t>
            </a:r>
            <a:endParaRPr lang="en-US" dirty="0"/>
          </a:p>
        </p:txBody>
      </p:sp>
      <p:sp>
        <p:nvSpPr>
          <p:cNvPr id="3" name="Text Placeholder 2"/>
          <p:cNvSpPr>
            <a:spLocks noGrp="1"/>
          </p:cNvSpPr>
          <p:nvPr>
            <p:ph type="body" sz="quarter" idx="10"/>
          </p:nvPr>
        </p:nvSpPr>
        <p:spPr/>
        <p:txBody>
          <a:bodyPr/>
          <a:lstStyle/>
          <a:p>
            <a:r>
              <a:rPr lang="en-US" dirty="0"/>
              <a:t>Next steps</a:t>
            </a:r>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822302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03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Cognitive </a:t>
            </a:r>
            <a:r>
              <a:rPr lang="en-US" dirty="0" err="1"/>
              <a:t>Chatbot</a:t>
            </a:r>
            <a:endParaRPr lang="en-US" dirty="0"/>
          </a:p>
        </p:txBody>
      </p:sp>
      <p:sp>
        <p:nvSpPr>
          <p:cNvPr id="3" name="Text Placeholder 2"/>
          <p:cNvSpPr>
            <a:spLocks noGrp="1"/>
          </p:cNvSpPr>
          <p:nvPr>
            <p:ph type="body" idx="1"/>
          </p:nvPr>
        </p:nvSpPr>
        <p:spPr/>
        <p:txBody>
          <a:bodyPr/>
          <a:lstStyle/>
          <a:p>
            <a:r>
              <a:rPr lang="en-US" dirty="0"/>
              <a:t>Overview and Hands-on workshop</a:t>
            </a:r>
          </a:p>
        </p:txBody>
      </p:sp>
      <p:sp>
        <p:nvSpPr>
          <p:cNvPr id="4" name="Text Placeholder 3"/>
          <p:cNvSpPr>
            <a:spLocks noGrp="1"/>
          </p:cNvSpPr>
          <p:nvPr>
            <p:ph type="body" sz="quarter" idx="10"/>
          </p:nvPr>
        </p:nvSpPr>
        <p:spPr/>
        <p:txBody>
          <a:bodyPr/>
          <a:lstStyle/>
          <a:p>
            <a:r>
              <a:rPr lang="en-US" dirty="0"/>
              <a:t>Chris Tyler</a:t>
            </a:r>
          </a:p>
        </p:txBody>
      </p:sp>
      <p:sp>
        <p:nvSpPr>
          <p:cNvPr id="5" name="Text Placeholder 4"/>
          <p:cNvSpPr>
            <a:spLocks noGrp="1"/>
          </p:cNvSpPr>
          <p:nvPr>
            <p:ph type="body" sz="quarter" idx="11"/>
          </p:nvPr>
        </p:nvSpPr>
        <p:spPr/>
        <p:txBody>
          <a:bodyPr/>
          <a:lstStyle/>
          <a:p>
            <a:r>
              <a:rPr lang="en-US" dirty="0"/>
              <a:t>Technical Evangelists</a:t>
            </a:r>
          </a:p>
        </p:txBody>
      </p:sp>
      <p:sp>
        <p:nvSpPr>
          <p:cNvPr id="6" name="Text Placeholder 5"/>
          <p:cNvSpPr>
            <a:spLocks noGrp="1"/>
          </p:cNvSpPr>
          <p:nvPr>
            <p:ph type="body" sz="quarter" idx="12"/>
          </p:nvPr>
        </p:nvSpPr>
        <p:spPr/>
        <p:txBody>
          <a:bodyPr/>
          <a:lstStyle/>
          <a:p>
            <a:r>
              <a:rPr lang="en-US" dirty="0"/>
              <a:t>February 7, 2018</a:t>
            </a:r>
          </a:p>
        </p:txBody>
      </p:sp>
    </p:spTree>
    <p:extLst>
      <p:ext uri="{BB962C8B-B14F-4D97-AF65-F5344CB8AC3E}">
        <p14:creationId xmlns:p14="http://schemas.microsoft.com/office/powerpoint/2010/main" val="3787621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C3566BE-E8E7-2546-94A5-A8292D4C5898}"/>
              </a:ext>
            </a:extLst>
          </p:cNvPr>
          <p:cNvSpPr txBox="1">
            <a:spLocks/>
          </p:cNvSpPr>
          <p:nvPr/>
        </p:nvSpPr>
        <p:spPr>
          <a:xfrm>
            <a:off x="3496236" y="5432610"/>
            <a:ext cx="5199529" cy="9816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t>Be sure to take our survey.</a:t>
            </a:r>
          </a:p>
          <a:p>
            <a:pPr marL="0" indent="0" algn="ctr">
              <a:buNone/>
            </a:pPr>
            <a:r>
              <a:rPr lang="en-US" dirty="0">
                <a:hlinkClick r:id="rId3"/>
              </a:rPr>
              <a:t>http://bit.ly/WPLAustin013118</a:t>
            </a:r>
            <a:endParaRPr lang="en-US" dirty="0"/>
          </a:p>
          <a:p>
            <a:pPr marL="0" indent="0" algn="ctr">
              <a:buNone/>
            </a:pPr>
            <a:endParaRPr lang="en-US" dirty="0"/>
          </a:p>
        </p:txBody>
      </p:sp>
    </p:spTree>
    <p:extLst>
      <p:ext uri="{BB962C8B-B14F-4D97-AF65-F5344CB8AC3E}">
        <p14:creationId xmlns:p14="http://schemas.microsoft.com/office/powerpoint/2010/main" val="1682660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C3566BE-E8E7-2546-94A5-A8292D4C5898}"/>
              </a:ext>
            </a:extLst>
          </p:cNvPr>
          <p:cNvSpPr txBox="1">
            <a:spLocks/>
          </p:cNvSpPr>
          <p:nvPr/>
        </p:nvSpPr>
        <p:spPr>
          <a:xfrm>
            <a:off x="3496236" y="5432610"/>
            <a:ext cx="5199529" cy="9816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t>Be sure to take our survey.</a:t>
            </a:r>
          </a:p>
          <a:p>
            <a:pPr marL="0" indent="0" algn="ctr">
              <a:buNone/>
            </a:pPr>
            <a:r>
              <a:rPr lang="en-US" dirty="0">
                <a:hlinkClick r:id="rId3"/>
              </a:rPr>
              <a:t>http://bit.ly/WPLDallas020718</a:t>
            </a:r>
            <a:endParaRPr lang="en-US" dirty="0"/>
          </a:p>
          <a:p>
            <a:pPr marL="0" indent="0" algn="ctr">
              <a:buNone/>
            </a:pPr>
            <a:endParaRPr lang="en-US" dirty="0"/>
          </a:p>
        </p:txBody>
      </p:sp>
    </p:spTree>
    <p:extLst>
      <p:ext uri="{BB962C8B-B14F-4D97-AF65-F5344CB8AC3E}">
        <p14:creationId xmlns:p14="http://schemas.microsoft.com/office/powerpoint/2010/main" val="76188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martArt Placeholder 2"/>
          <p:cNvGraphicFramePr>
            <a:graphicFrameLocks noGrp="1"/>
          </p:cNvGraphicFramePr>
          <p:nvPr>
            <p:ph type="dgm" sz="quarter" idx="12"/>
            <p:extLst>
              <p:ext uri="{D42A27DB-BD31-4B8C-83A1-F6EECF244321}">
                <p14:modId xmlns:p14="http://schemas.microsoft.com/office/powerpoint/2010/main" val="690925136"/>
              </p:ext>
            </p:extLst>
          </p:nvPr>
        </p:nvGraphicFramePr>
        <p:xfrm>
          <a:off x="961697" y="1543050"/>
          <a:ext cx="10247586" cy="405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98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Introductions</a:t>
            </a:r>
          </a:p>
        </p:txBody>
      </p:sp>
      <p:grpSp>
        <p:nvGrpSpPr>
          <p:cNvPr id="11" name="Group 10">
            <a:extLst>
              <a:ext uri="{FF2B5EF4-FFF2-40B4-BE49-F238E27FC236}">
                <a16:creationId xmlns:a16="http://schemas.microsoft.com/office/drawing/2014/main" id="{B767A976-5115-F642-BE09-C9CD62E966D2}"/>
              </a:ext>
            </a:extLst>
          </p:cNvPr>
          <p:cNvGrpSpPr/>
          <p:nvPr/>
        </p:nvGrpSpPr>
        <p:grpSpPr>
          <a:xfrm>
            <a:off x="4247385" y="1648562"/>
            <a:ext cx="3697231" cy="3560877"/>
            <a:chOff x="3929063" y="1286998"/>
            <a:chExt cx="3697231" cy="3560877"/>
          </a:xfrm>
        </p:grpSpPr>
        <p:pic>
          <p:nvPicPr>
            <p:cNvPr id="17" name="Picture 16">
              <a:extLst>
                <a:ext uri="{FF2B5EF4-FFF2-40B4-BE49-F238E27FC236}">
                  <a16:creationId xmlns:a16="http://schemas.microsoft.com/office/drawing/2014/main" id="{62F69159-998A-4F45-B86B-FE94A0EF26B6}"/>
                </a:ext>
              </a:extLst>
            </p:cNvPr>
            <p:cNvPicPr>
              <a:picLocks noChangeAspect="1"/>
            </p:cNvPicPr>
            <p:nvPr/>
          </p:nvPicPr>
          <p:blipFill>
            <a:blip r:embed="rId3"/>
            <a:stretch>
              <a:fillRect/>
            </a:stretch>
          </p:blipFill>
          <p:spPr>
            <a:xfrm>
              <a:off x="4634976" y="1286998"/>
              <a:ext cx="2285405" cy="2285405"/>
            </a:xfrm>
            <a:prstGeom prst="rect">
              <a:avLst/>
            </a:prstGeom>
          </p:spPr>
        </p:pic>
        <p:sp>
          <p:nvSpPr>
            <p:cNvPr id="18" name="TextBox 17"/>
            <p:cNvSpPr txBox="1"/>
            <p:nvPr/>
          </p:nvSpPr>
          <p:spPr>
            <a:xfrm>
              <a:off x="3929063" y="3641129"/>
              <a:ext cx="3697231" cy="369332"/>
            </a:xfrm>
            <a:prstGeom prst="rect">
              <a:avLst/>
            </a:prstGeom>
            <a:noFill/>
          </p:spPr>
          <p:txBody>
            <a:bodyPr wrap="square" rtlCol="0">
              <a:spAutoFit/>
            </a:bodyPr>
            <a:lstStyle/>
            <a:p>
              <a:pPr algn="ctr"/>
              <a:r>
                <a:rPr lang="en-US" b="1" dirty="0"/>
                <a:t>IBM Technical Evangelism Team</a:t>
              </a:r>
            </a:p>
          </p:txBody>
        </p:sp>
        <p:grpSp>
          <p:nvGrpSpPr>
            <p:cNvPr id="9" name="Group 8">
              <a:extLst>
                <a:ext uri="{FF2B5EF4-FFF2-40B4-BE49-F238E27FC236}">
                  <a16:creationId xmlns:a16="http://schemas.microsoft.com/office/drawing/2014/main" id="{A5AE16D5-B08A-C04E-A8DB-6AEA5DAE6227}"/>
                </a:ext>
              </a:extLst>
            </p:cNvPr>
            <p:cNvGrpSpPr/>
            <p:nvPr/>
          </p:nvGrpSpPr>
          <p:grpSpPr>
            <a:xfrm>
              <a:off x="4675967" y="4073139"/>
              <a:ext cx="2203423" cy="369332"/>
              <a:chOff x="5257274" y="4287459"/>
              <a:chExt cx="2203423" cy="369332"/>
            </a:xfrm>
          </p:grpSpPr>
          <p:pic>
            <p:nvPicPr>
              <p:cNvPr id="22" name="Picture 21">
                <a:extLst>
                  <a:ext uri="{FF2B5EF4-FFF2-40B4-BE49-F238E27FC236}">
                    <a16:creationId xmlns:a16="http://schemas.microsoft.com/office/drawing/2014/main" id="{D219DE93-F703-F447-BD17-0E53B4D29780}"/>
                  </a:ext>
                </a:extLst>
              </p:cNvPr>
              <p:cNvPicPr>
                <a:picLocks noChangeAspect="1"/>
              </p:cNvPicPr>
              <p:nvPr/>
            </p:nvPicPr>
            <p:blipFill>
              <a:blip r:embed="rId4"/>
              <a:stretch>
                <a:fillRect/>
              </a:stretch>
            </p:blipFill>
            <p:spPr>
              <a:xfrm>
                <a:off x="5257274" y="4308838"/>
                <a:ext cx="332632" cy="326574"/>
              </a:xfrm>
              <a:prstGeom prst="rect">
                <a:avLst/>
              </a:prstGeom>
            </p:spPr>
          </p:pic>
          <p:sp>
            <p:nvSpPr>
              <p:cNvPr id="23" name="TextBox 22">
                <a:extLst>
                  <a:ext uri="{FF2B5EF4-FFF2-40B4-BE49-F238E27FC236}">
                    <a16:creationId xmlns:a16="http://schemas.microsoft.com/office/drawing/2014/main" id="{DBFE50D7-5266-3D4E-9000-0F4A3D3ED86A}"/>
                  </a:ext>
                </a:extLst>
              </p:cNvPr>
              <p:cNvSpPr txBox="1"/>
              <p:nvPr/>
            </p:nvSpPr>
            <p:spPr>
              <a:xfrm>
                <a:off x="5601323" y="4287459"/>
                <a:ext cx="1859374" cy="369332"/>
              </a:xfrm>
              <a:prstGeom prst="rect">
                <a:avLst/>
              </a:prstGeom>
              <a:noFill/>
            </p:spPr>
            <p:txBody>
              <a:bodyPr wrap="square" rtlCol="0">
                <a:spAutoFit/>
              </a:bodyPr>
              <a:lstStyle/>
              <a:p>
                <a:r>
                  <a:rPr lang="en-US" dirty="0">
                    <a:hlinkClick r:id="rId5"/>
                  </a:rPr>
                  <a:t>@IBMWolfPack</a:t>
                </a:r>
                <a:endParaRPr lang="en-US" dirty="0"/>
              </a:p>
            </p:txBody>
          </p:sp>
        </p:grpSp>
        <p:grpSp>
          <p:nvGrpSpPr>
            <p:cNvPr id="10" name="Group 9">
              <a:extLst>
                <a:ext uri="{FF2B5EF4-FFF2-40B4-BE49-F238E27FC236}">
                  <a16:creationId xmlns:a16="http://schemas.microsoft.com/office/drawing/2014/main" id="{12BE1B4E-598C-DC48-8E0C-6E33739AF54E}"/>
                </a:ext>
              </a:extLst>
            </p:cNvPr>
            <p:cNvGrpSpPr/>
            <p:nvPr/>
          </p:nvGrpSpPr>
          <p:grpSpPr>
            <a:xfrm>
              <a:off x="4771194" y="4478543"/>
              <a:ext cx="2012969" cy="369332"/>
              <a:chOff x="5272139" y="4692863"/>
              <a:chExt cx="2012969" cy="369332"/>
            </a:xfrm>
          </p:grpSpPr>
          <p:sp>
            <p:nvSpPr>
              <p:cNvPr id="54" name="TextBox 53"/>
              <p:cNvSpPr txBox="1"/>
              <p:nvPr/>
            </p:nvSpPr>
            <p:spPr>
              <a:xfrm>
                <a:off x="5601323" y="4692863"/>
                <a:ext cx="1683785" cy="369332"/>
              </a:xfrm>
              <a:prstGeom prst="rect">
                <a:avLst/>
              </a:prstGeom>
              <a:noFill/>
            </p:spPr>
            <p:txBody>
              <a:bodyPr wrap="square" rtlCol="0">
                <a:spAutoFit/>
              </a:bodyPr>
              <a:lstStyle/>
              <a:p>
                <a:r>
                  <a:rPr lang="en-US" dirty="0">
                    <a:hlinkClick r:id="rId6"/>
                  </a:rPr>
                  <a:t>team-</a:t>
                </a:r>
                <a:r>
                  <a:rPr lang="en-US" dirty="0" err="1">
                    <a:hlinkClick r:id="rId6"/>
                  </a:rPr>
                  <a:t>wolfpack</a:t>
                </a:r>
                <a:endParaRPr lang="en-US" dirty="0"/>
              </a:p>
            </p:txBody>
          </p:sp>
          <p:pic>
            <p:nvPicPr>
              <p:cNvPr id="8" name="Picture 7">
                <a:extLst>
                  <a:ext uri="{FF2B5EF4-FFF2-40B4-BE49-F238E27FC236}">
                    <a16:creationId xmlns:a16="http://schemas.microsoft.com/office/drawing/2014/main" id="{45213625-73B9-904B-85C3-796DBB7577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139" y="4712937"/>
                <a:ext cx="329184" cy="329184"/>
              </a:xfrm>
              <a:prstGeom prst="rect">
                <a:avLst/>
              </a:prstGeom>
            </p:spPr>
          </p:pic>
        </p:grpSp>
      </p:grpSp>
    </p:spTree>
    <p:extLst>
      <p:ext uri="{BB962C8B-B14F-4D97-AF65-F5344CB8AC3E}">
        <p14:creationId xmlns:p14="http://schemas.microsoft.com/office/powerpoint/2010/main" val="382472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Placeholder 2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923" r="9923"/>
          <a:stretch>
            <a:fillRect/>
          </a:stretch>
        </p:blipFill>
        <p:spPr>
          <a:xfrm>
            <a:off x="5180737" y="2388903"/>
            <a:ext cx="1325880" cy="1655064"/>
          </a:xfrm>
        </p:spPr>
      </p:pic>
      <p:sp>
        <p:nvSpPr>
          <p:cNvPr id="7" name="Text Placeholder 6"/>
          <p:cNvSpPr>
            <a:spLocks noGrp="1"/>
          </p:cNvSpPr>
          <p:nvPr>
            <p:ph type="body" sz="quarter" idx="24"/>
          </p:nvPr>
        </p:nvSpPr>
        <p:spPr>
          <a:xfrm>
            <a:off x="4966506" y="4181127"/>
            <a:ext cx="1755648" cy="274320"/>
          </a:xfrm>
        </p:spPr>
        <p:txBody>
          <a:bodyPr/>
          <a:lstStyle/>
          <a:p>
            <a:r>
              <a:rPr lang="en-US" dirty="0"/>
              <a:t>Darrel Pyle</a:t>
            </a:r>
          </a:p>
        </p:txBody>
      </p:sp>
      <p:sp>
        <p:nvSpPr>
          <p:cNvPr id="8" name="Text Placeholder 7"/>
          <p:cNvSpPr>
            <a:spLocks noGrp="1"/>
          </p:cNvSpPr>
          <p:nvPr>
            <p:ph type="body" sz="quarter" idx="25"/>
          </p:nvPr>
        </p:nvSpPr>
        <p:spPr>
          <a:xfrm>
            <a:off x="4974134" y="4729767"/>
            <a:ext cx="1755648" cy="274320"/>
          </a:xfrm>
        </p:spPr>
        <p:txBody>
          <a:bodyPr/>
          <a:lstStyle/>
          <a:p>
            <a:r>
              <a:rPr lang="en-US" dirty="0"/>
              <a:t>Cloud and Cognitive</a:t>
            </a:r>
          </a:p>
        </p:txBody>
      </p:sp>
      <p:sp>
        <p:nvSpPr>
          <p:cNvPr id="9" name="Text Placeholder 8"/>
          <p:cNvSpPr>
            <a:spLocks noGrp="1"/>
          </p:cNvSpPr>
          <p:nvPr>
            <p:ph type="body" sz="quarter" idx="26"/>
          </p:nvPr>
        </p:nvSpPr>
        <p:spPr>
          <a:xfrm>
            <a:off x="4974134" y="4455447"/>
            <a:ext cx="1755648" cy="274320"/>
          </a:xfrm>
        </p:spPr>
        <p:txBody>
          <a:bodyPr/>
          <a:lstStyle/>
          <a:p>
            <a:r>
              <a:rPr lang="en-US" dirty="0"/>
              <a:t>Technical Evangelist</a:t>
            </a:r>
          </a:p>
        </p:txBody>
      </p:sp>
      <p:sp>
        <p:nvSpPr>
          <p:cNvPr id="10" name="Text Placeholder 9"/>
          <p:cNvSpPr>
            <a:spLocks noGrp="1"/>
          </p:cNvSpPr>
          <p:nvPr>
            <p:ph type="body" sz="quarter" idx="18"/>
          </p:nvPr>
        </p:nvSpPr>
        <p:spPr>
          <a:xfrm>
            <a:off x="1487056" y="4182532"/>
            <a:ext cx="1755648" cy="274320"/>
          </a:xfrm>
        </p:spPr>
        <p:txBody>
          <a:bodyPr/>
          <a:lstStyle/>
          <a:p>
            <a:r>
              <a:rPr lang="en-US" dirty="0"/>
              <a:t>Chris Tyler</a:t>
            </a:r>
          </a:p>
        </p:txBody>
      </p:sp>
      <p:sp>
        <p:nvSpPr>
          <p:cNvPr id="11" name="Text Placeholder 10"/>
          <p:cNvSpPr>
            <a:spLocks noGrp="1"/>
          </p:cNvSpPr>
          <p:nvPr>
            <p:ph type="body" sz="quarter" idx="19"/>
          </p:nvPr>
        </p:nvSpPr>
        <p:spPr>
          <a:xfrm>
            <a:off x="1494684" y="4731172"/>
            <a:ext cx="1755648" cy="274320"/>
          </a:xfrm>
        </p:spPr>
        <p:txBody>
          <a:bodyPr/>
          <a:lstStyle/>
          <a:p>
            <a:r>
              <a:rPr lang="en-US" dirty="0"/>
              <a:t>Cloud and Cognitive</a:t>
            </a:r>
          </a:p>
        </p:txBody>
      </p:sp>
      <p:sp>
        <p:nvSpPr>
          <p:cNvPr id="12" name="Text Placeholder 11"/>
          <p:cNvSpPr>
            <a:spLocks noGrp="1"/>
          </p:cNvSpPr>
          <p:nvPr>
            <p:ph type="body" sz="quarter" idx="20"/>
          </p:nvPr>
        </p:nvSpPr>
        <p:spPr>
          <a:xfrm>
            <a:off x="1494684" y="4456852"/>
            <a:ext cx="1755648" cy="274320"/>
          </a:xfrm>
        </p:spPr>
        <p:txBody>
          <a:bodyPr/>
          <a:lstStyle/>
          <a:p>
            <a:r>
              <a:rPr lang="en-US" dirty="0"/>
              <a:t>Technical Evangelist</a:t>
            </a:r>
          </a:p>
        </p:txBody>
      </p:sp>
      <p:sp>
        <p:nvSpPr>
          <p:cNvPr id="16" name="Text Placeholder 15"/>
          <p:cNvSpPr>
            <a:spLocks noGrp="1"/>
          </p:cNvSpPr>
          <p:nvPr>
            <p:ph type="body" sz="quarter" idx="30"/>
          </p:nvPr>
        </p:nvSpPr>
        <p:spPr>
          <a:xfrm>
            <a:off x="8438328" y="4180555"/>
            <a:ext cx="1755648" cy="274320"/>
          </a:xfrm>
        </p:spPr>
        <p:txBody>
          <a:bodyPr/>
          <a:lstStyle/>
          <a:p>
            <a:r>
              <a:rPr lang="en-US"/>
              <a:t>You</a:t>
            </a:r>
          </a:p>
        </p:txBody>
      </p:sp>
      <p:sp>
        <p:nvSpPr>
          <p:cNvPr id="17" name="Text Placeholder 16"/>
          <p:cNvSpPr>
            <a:spLocks noGrp="1"/>
          </p:cNvSpPr>
          <p:nvPr>
            <p:ph type="body" sz="quarter" idx="31"/>
          </p:nvPr>
        </p:nvSpPr>
        <p:spPr>
          <a:xfrm>
            <a:off x="8445956" y="4729195"/>
            <a:ext cx="1755648" cy="274320"/>
          </a:xfrm>
        </p:spPr>
        <p:txBody>
          <a:bodyPr/>
          <a:lstStyle/>
          <a:p>
            <a:r>
              <a:rPr lang="en-US" dirty="0"/>
              <a:t>Your objectives today</a:t>
            </a:r>
          </a:p>
        </p:txBody>
      </p:sp>
      <p:sp>
        <p:nvSpPr>
          <p:cNvPr id="18" name="Text Placeholder 17"/>
          <p:cNvSpPr>
            <a:spLocks noGrp="1"/>
          </p:cNvSpPr>
          <p:nvPr>
            <p:ph type="body" sz="quarter" idx="32"/>
          </p:nvPr>
        </p:nvSpPr>
        <p:spPr>
          <a:xfrm>
            <a:off x="8445956" y="4454875"/>
            <a:ext cx="1755648" cy="274320"/>
          </a:xfrm>
        </p:spPr>
        <p:txBody>
          <a:bodyPr/>
          <a:lstStyle/>
          <a:p>
            <a:r>
              <a:rPr lang="en-US" dirty="0"/>
              <a:t>Job Title &amp; Company</a:t>
            </a:r>
          </a:p>
        </p:txBody>
      </p:sp>
      <p:pic>
        <p:nvPicPr>
          <p:cNvPr id="22" name="Picture Placeholder 21"/>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3159" b="3159"/>
          <a:stretch>
            <a:fillRect/>
          </a:stretch>
        </p:blipFill>
        <p:spPr>
          <a:xfrm>
            <a:off x="1722516" y="2390308"/>
            <a:ext cx="1325880" cy="1655064"/>
          </a:xfrm>
          <a:prstGeom prst="rect">
            <a:avLst/>
          </a:prstGeom>
        </p:spPr>
      </p:pic>
      <p:pic>
        <p:nvPicPr>
          <p:cNvPr id="26" name="Picture 8" descr="elated image"/>
          <p:cNvPicPr>
            <a:picLocks noGrp="1" noChangeAspect="1" noChangeArrowheads="1"/>
          </p:cNvPicPr>
          <p:nvPr>
            <p:ph type="pic" sz="quarter" idx="16"/>
          </p:nvPr>
        </p:nvPicPr>
        <p:blipFill>
          <a:blip r:embed="rId5">
            <a:extLst>
              <a:ext uri="{28A0092B-C50C-407E-A947-70E740481C1C}">
                <a14:useLocalDpi xmlns:a14="http://schemas.microsoft.com/office/drawing/2010/main" val="0"/>
              </a:ext>
            </a:extLst>
          </a:blip>
          <a:srcRect l="10905" r="10905"/>
          <a:stretch>
            <a:fillRect/>
          </a:stretch>
        </p:blipFill>
        <p:spPr bwMode="auto">
          <a:xfrm>
            <a:off x="8629498" y="2388903"/>
            <a:ext cx="1327150" cy="165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258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AF6FA9-68D7-F04A-9404-9FB37BBA1D6A}"/>
              </a:ext>
            </a:extLst>
          </p:cNvPr>
          <p:cNvGrpSpPr/>
          <p:nvPr/>
        </p:nvGrpSpPr>
        <p:grpSpPr>
          <a:xfrm>
            <a:off x="1714087" y="1124232"/>
            <a:ext cx="2521901" cy="4855263"/>
            <a:chOff x="8437452" y="1103693"/>
            <a:chExt cx="2521901" cy="4855263"/>
          </a:xfrm>
        </p:grpSpPr>
        <p:sp>
          <p:nvSpPr>
            <p:cNvPr id="5" name="TextBox 4"/>
            <p:cNvSpPr txBox="1"/>
            <p:nvPr/>
          </p:nvSpPr>
          <p:spPr>
            <a:xfrm>
              <a:off x="8437452" y="4073919"/>
              <a:ext cx="2521901" cy="707886"/>
            </a:xfrm>
            <a:prstGeom prst="rect">
              <a:avLst/>
            </a:prstGeom>
            <a:noFill/>
          </p:spPr>
          <p:txBody>
            <a:bodyPr wrap="square" rtlCol="0">
              <a:spAutoFit/>
            </a:bodyPr>
            <a:lstStyle/>
            <a:p>
              <a:r>
                <a:rPr lang="en-US" sz="2000" dirty="0"/>
                <a:t>Chris Tyler</a:t>
              </a:r>
            </a:p>
            <a:p>
              <a:r>
                <a:rPr lang="en-US" sz="2000" dirty="0"/>
                <a:t>Technical Evangelist</a:t>
              </a:r>
              <a:endParaRPr lang="en-US" dirty="0"/>
            </a:p>
          </p:txBody>
        </p:sp>
        <p:pic>
          <p:nvPicPr>
            <p:cNvPr id="48" name="Picture 47"/>
            <p:cNvPicPr>
              <a:picLocks noChangeAspect="1"/>
            </p:cNvPicPr>
            <p:nvPr/>
          </p:nvPicPr>
          <p:blipFill>
            <a:blip r:embed="rId2"/>
            <a:stretch>
              <a:fillRect/>
            </a:stretch>
          </p:blipFill>
          <p:spPr>
            <a:xfrm>
              <a:off x="8445391" y="4870396"/>
              <a:ext cx="332632" cy="326574"/>
            </a:xfrm>
            <a:prstGeom prst="rect">
              <a:avLst/>
            </a:prstGeom>
          </p:spPr>
        </p:pic>
        <p:pic>
          <p:nvPicPr>
            <p:cNvPr id="50" name="Picture 49"/>
            <p:cNvPicPr>
              <a:picLocks noChangeAspect="1"/>
            </p:cNvPicPr>
            <p:nvPr/>
          </p:nvPicPr>
          <p:blipFill>
            <a:blip r:embed="rId3"/>
            <a:stretch>
              <a:fillRect/>
            </a:stretch>
          </p:blipFill>
          <p:spPr>
            <a:xfrm>
              <a:off x="8469623" y="5244955"/>
              <a:ext cx="274158" cy="274158"/>
            </a:xfrm>
            <a:prstGeom prst="rect">
              <a:avLst/>
            </a:prstGeom>
          </p:spPr>
        </p:pic>
        <p:sp>
          <p:nvSpPr>
            <p:cNvPr id="51" name="TextBox 50"/>
            <p:cNvSpPr txBox="1"/>
            <p:nvPr/>
          </p:nvSpPr>
          <p:spPr>
            <a:xfrm>
              <a:off x="8789439" y="4870395"/>
              <a:ext cx="2024803" cy="369332"/>
            </a:xfrm>
            <a:prstGeom prst="rect">
              <a:avLst/>
            </a:prstGeom>
            <a:noFill/>
          </p:spPr>
          <p:txBody>
            <a:bodyPr wrap="square" rtlCol="0">
              <a:spAutoFit/>
            </a:bodyPr>
            <a:lstStyle/>
            <a:p>
              <a:r>
                <a:rPr lang="en-US" dirty="0">
                  <a:hlinkClick r:id="rId4"/>
                </a:rPr>
                <a:t>@chrisatyler</a:t>
              </a:r>
              <a:endParaRPr lang="en-US" dirty="0"/>
            </a:p>
          </p:txBody>
        </p:sp>
        <p:sp>
          <p:nvSpPr>
            <p:cNvPr id="52" name="TextBox 51"/>
            <p:cNvSpPr txBox="1"/>
            <p:nvPr/>
          </p:nvSpPr>
          <p:spPr>
            <a:xfrm>
              <a:off x="8778022" y="5219053"/>
              <a:ext cx="2036220" cy="369332"/>
            </a:xfrm>
            <a:prstGeom prst="rect">
              <a:avLst/>
            </a:prstGeom>
            <a:noFill/>
          </p:spPr>
          <p:txBody>
            <a:bodyPr wrap="square" rtlCol="0">
              <a:spAutoFit/>
            </a:bodyPr>
            <a:lstStyle/>
            <a:p>
              <a:r>
                <a:rPr lang="en-US" dirty="0">
                  <a:hlinkClick r:id="rId5"/>
                </a:rPr>
                <a:t>chrisatyler</a:t>
              </a:r>
              <a:endParaRPr lang="en-US" dirty="0"/>
            </a:p>
          </p:txBody>
        </p:sp>
        <p:sp>
          <p:nvSpPr>
            <p:cNvPr id="54" name="TextBox 53"/>
            <p:cNvSpPr txBox="1"/>
            <p:nvPr/>
          </p:nvSpPr>
          <p:spPr>
            <a:xfrm>
              <a:off x="8778022" y="5585917"/>
              <a:ext cx="1730458" cy="369332"/>
            </a:xfrm>
            <a:prstGeom prst="rect">
              <a:avLst/>
            </a:prstGeom>
            <a:noFill/>
          </p:spPr>
          <p:txBody>
            <a:bodyPr wrap="square" rtlCol="0">
              <a:spAutoFit/>
            </a:bodyPr>
            <a:lstStyle/>
            <a:p>
              <a:r>
                <a:rPr lang="en-US" dirty="0">
                  <a:hlinkClick r:id="rId6"/>
                </a:rPr>
                <a:t>team-</a:t>
              </a:r>
              <a:r>
                <a:rPr lang="en-US" dirty="0" err="1">
                  <a:hlinkClick r:id="rId6"/>
                </a:rPr>
                <a:t>wolfpack</a:t>
              </a:r>
              <a:endParaRPr lang="en-US" dirty="0"/>
            </a:p>
          </p:txBody>
        </p:sp>
        <p:pic>
          <p:nvPicPr>
            <p:cNvPr id="25" name="Picture Placeholder 21">
              <a:extLst>
                <a:ext uri="{FF2B5EF4-FFF2-40B4-BE49-F238E27FC236}">
                  <a16:creationId xmlns:a16="http://schemas.microsoft.com/office/drawing/2014/main" id="{BA600610-26F6-5B4D-A2CB-DE167A3B854F}"/>
                </a:ext>
              </a:extLst>
            </p:cNvPr>
            <p:cNvPicPr>
              <a:picLocks noChangeAspect="1"/>
            </p:cNvPicPr>
            <p:nvPr/>
          </p:nvPicPr>
          <p:blipFill>
            <a:blip r:embed="rId7">
              <a:extLst>
                <a:ext uri="{28A0092B-C50C-407E-A947-70E740481C1C}">
                  <a14:useLocalDpi xmlns:a14="http://schemas.microsoft.com/office/drawing/2010/main" val="0"/>
                </a:ext>
              </a:extLst>
            </a:blip>
            <a:srcRect t="3159" b="3159"/>
            <a:stretch>
              <a:fillRect/>
            </a:stretch>
          </p:blipFill>
          <p:spPr>
            <a:xfrm>
              <a:off x="8469623" y="1103693"/>
              <a:ext cx="2267712" cy="2830730"/>
            </a:xfrm>
            <a:prstGeom prst="rect">
              <a:avLst/>
            </a:prstGeom>
          </p:spPr>
        </p:pic>
        <p:pic>
          <p:nvPicPr>
            <p:cNvPr id="22" name="Picture 21">
              <a:extLst>
                <a:ext uri="{FF2B5EF4-FFF2-40B4-BE49-F238E27FC236}">
                  <a16:creationId xmlns:a16="http://schemas.microsoft.com/office/drawing/2014/main" id="{4144B64A-CD1E-2649-9FAE-216A21AABE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9623" y="5629772"/>
              <a:ext cx="329184" cy="329184"/>
            </a:xfrm>
            <a:prstGeom prst="rect">
              <a:avLst/>
            </a:prstGeom>
          </p:spPr>
        </p:pic>
      </p:grpSp>
      <p:sp>
        <p:nvSpPr>
          <p:cNvPr id="3" name="Text Placeholder 2"/>
          <p:cNvSpPr>
            <a:spLocks noGrp="1"/>
          </p:cNvSpPr>
          <p:nvPr>
            <p:ph type="body" sz="quarter" idx="10"/>
          </p:nvPr>
        </p:nvSpPr>
        <p:spPr/>
        <p:txBody>
          <a:bodyPr/>
          <a:lstStyle/>
          <a:p>
            <a:r>
              <a:rPr lang="en-US" dirty="0"/>
              <a:t>Introductions</a:t>
            </a:r>
          </a:p>
        </p:txBody>
      </p:sp>
      <p:pic>
        <p:nvPicPr>
          <p:cNvPr id="17" name="Picture 16">
            <a:extLst>
              <a:ext uri="{FF2B5EF4-FFF2-40B4-BE49-F238E27FC236}">
                <a16:creationId xmlns:a16="http://schemas.microsoft.com/office/drawing/2014/main" id="{62F69159-998A-4F45-B86B-FE94A0EF26B6}"/>
              </a:ext>
            </a:extLst>
          </p:cNvPr>
          <p:cNvPicPr>
            <a:picLocks noChangeAspect="1"/>
          </p:cNvPicPr>
          <p:nvPr/>
        </p:nvPicPr>
        <p:blipFill>
          <a:blip r:embed="rId9"/>
          <a:stretch>
            <a:fillRect/>
          </a:stretch>
        </p:blipFill>
        <p:spPr>
          <a:xfrm>
            <a:off x="4953298" y="1286998"/>
            <a:ext cx="2285405" cy="2285405"/>
          </a:xfrm>
          <a:prstGeom prst="rect">
            <a:avLst/>
          </a:prstGeom>
        </p:spPr>
      </p:pic>
      <p:sp>
        <p:nvSpPr>
          <p:cNvPr id="18" name="TextBox 17"/>
          <p:cNvSpPr txBox="1"/>
          <p:nvPr/>
        </p:nvSpPr>
        <p:spPr>
          <a:xfrm>
            <a:off x="4565707" y="3641129"/>
            <a:ext cx="3060587" cy="369332"/>
          </a:xfrm>
          <a:prstGeom prst="rect">
            <a:avLst/>
          </a:prstGeom>
          <a:noFill/>
        </p:spPr>
        <p:txBody>
          <a:bodyPr wrap="square" rtlCol="0">
            <a:spAutoFit/>
          </a:bodyPr>
          <a:lstStyle/>
          <a:p>
            <a:pPr algn="ctr"/>
            <a:r>
              <a:rPr lang="en-US" b="1" dirty="0"/>
              <a:t>#</a:t>
            </a:r>
            <a:r>
              <a:rPr lang="en-US" b="1" dirty="0" err="1"/>
              <a:t>IBMWolfPack</a:t>
            </a:r>
            <a:endParaRPr lang="en-US" b="1" dirty="0"/>
          </a:p>
        </p:txBody>
      </p:sp>
      <p:grpSp>
        <p:nvGrpSpPr>
          <p:cNvPr id="35" name="Group 34">
            <a:extLst>
              <a:ext uri="{FF2B5EF4-FFF2-40B4-BE49-F238E27FC236}">
                <a16:creationId xmlns:a16="http://schemas.microsoft.com/office/drawing/2014/main" id="{64ACB04E-9833-0D41-AA40-5C815701E1C3}"/>
              </a:ext>
            </a:extLst>
          </p:cNvPr>
          <p:cNvGrpSpPr/>
          <p:nvPr/>
        </p:nvGrpSpPr>
        <p:grpSpPr>
          <a:xfrm>
            <a:off x="8565622" y="1124232"/>
            <a:ext cx="2588138" cy="4855263"/>
            <a:chOff x="1674581" y="1103693"/>
            <a:chExt cx="2588138" cy="4855263"/>
          </a:xfrm>
        </p:grpSpPr>
        <p:sp>
          <p:nvSpPr>
            <p:cNvPr id="36" name="TextBox 35">
              <a:extLst>
                <a:ext uri="{FF2B5EF4-FFF2-40B4-BE49-F238E27FC236}">
                  <a16:creationId xmlns:a16="http://schemas.microsoft.com/office/drawing/2014/main" id="{C6AAF9F9-B902-FF46-94C8-3926E5C23E9F}"/>
                </a:ext>
              </a:extLst>
            </p:cNvPr>
            <p:cNvSpPr txBox="1"/>
            <p:nvPr/>
          </p:nvSpPr>
          <p:spPr>
            <a:xfrm>
              <a:off x="2048004" y="5585917"/>
              <a:ext cx="1730620" cy="369332"/>
            </a:xfrm>
            <a:prstGeom prst="rect">
              <a:avLst/>
            </a:prstGeom>
            <a:noFill/>
          </p:spPr>
          <p:txBody>
            <a:bodyPr wrap="square" rtlCol="0">
              <a:spAutoFit/>
            </a:bodyPr>
            <a:lstStyle/>
            <a:p>
              <a:r>
                <a:rPr lang="en-US" dirty="0">
                  <a:hlinkClick r:id="rId6"/>
                </a:rPr>
                <a:t>team-</a:t>
              </a:r>
              <a:r>
                <a:rPr lang="en-US" dirty="0" err="1">
                  <a:hlinkClick r:id="rId6"/>
                </a:rPr>
                <a:t>wolfpack</a:t>
              </a:r>
              <a:endParaRPr lang="en-US" dirty="0"/>
            </a:p>
          </p:txBody>
        </p:sp>
        <p:sp>
          <p:nvSpPr>
            <p:cNvPr id="37" name="TextBox 36">
              <a:extLst>
                <a:ext uri="{FF2B5EF4-FFF2-40B4-BE49-F238E27FC236}">
                  <a16:creationId xmlns:a16="http://schemas.microsoft.com/office/drawing/2014/main" id="{469365E2-73E2-C44B-AA18-C77556383F3F}"/>
                </a:ext>
              </a:extLst>
            </p:cNvPr>
            <p:cNvSpPr txBox="1"/>
            <p:nvPr/>
          </p:nvSpPr>
          <p:spPr>
            <a:xfrm>
              <a:off x="1674581" y="4072686"/>
              <a:ext cx="2588138" cy="707886"/>
            </a:xfrm>
            <a:prstGeom prst="rect">
              <a:avLst/>
            </a:prstGeom>
            <a:noFill/>
          </p:spPr>
          <p:txBody>
            <a:bodyPr wrap="square" rtlCol="0">
              <a:spAutoFit/>
            </a:bodyPr>
            <a:lstStyle/>
            <a:p>
              <a:r>
                <a:rPr lang="en-US" sz="2000" dirty="0"/>
                <a:t>Darrel Pyle</a:t>
              </a:r>
            </a:p>
            <a:p>
              <a:r>
                <a:rPr lang="en-US" sz="2000" dirty="0"/>
                <a:t>Technical Evangelist</a:t>
              </a:r>
              <a:endParaRPr lang="en-US" dirty="0"/>
            </a:p>
          </p:txBody>
        </p:sp>
        <p:pic>
          <p:nvPicPr>
            <p:cNvPr id="38" name="Picture 37">
              <a:extLst>
                <a:ext uri="{FF2B5EF4-FFF2-40B4-BE49-F238E27FC236}">
                  <a16:creationId xmlns:a16="http://schemas.microsoft.com/office/drawing/2014/main" id="{34267B50-432A-2840-A701-4B89AE5839A0}"/>
                </a:ext>
              </a:extLst>
            </p:cNvPr>
            <p:cNvPicPr>
              <a:picLocks noChangeAspect="1"/>
            </p:cNvPicPr>
            <p:nvPr/>
          </p:nvPicPr>
          <p:blipFill>
            <a:blip r:embed="rId2"/>
            <a:stretch>
              <a:fillRect/>
            </a:stretch>
          </p:blipFill>
          <p:spPr>
            <a:xfrm>
              <a:off x="1702228" y="4902480"/>
              <a:ext cx="332632" cy="326574"/>
            </a:xfrm>
            <a:prstGeom prst="rect">
              <a:avLst/>
            </a:prstGeom>
          </p:spPr>
        </p:pic>
        <p:pic>
          <p:nvPicPr>
            <p:cNvPr id="39" name="Picture 38">
              <a:extLst>
                <a:ext uri="{FF2B5EF4-FFF2-40B4-BE49-F238E27FC236}">
                  <a16:creationId xmlns:a16="http://schemas.microsoft.com/office/drawing/2014/main" id="{FD1DE28A-4E8A-1A4B-AED2-0FD981CAACDA}"/>
                </a:ext>
              </a:extLst>
            </p:cNvPr>
            <p:cNvPicPr>
              <a:picLocks noChangeAspect="1"/>
            </p:cNvPicPr>
            <p:nvPr/>
          </p:nvPicPr>
          <p:blipFill>
            <a:blip r:embed="rId3"/>
            <a:stretch>
              <a:fillRect/>
            </a:stretch>
          </p:blipFill>
          <p:spPr>
            <a:xfrm>
              <a:off x="1731465" y="5294698"/>
              <a:ext cx="274158" cy="274158"/>
            </a:xfrm>
            <a:prstGeom prst="rect">
              <a:avLst/>
            </a:prstGeom>
          </p:spPr>
        </p:pic>
        <p:sp>
          <p:nvSpPr>
            <p:cNvPr id="40" name="TextBox 39">
              <a:extLst>
                <a:ext uri="{FF2B5EF4-FFF2-40B4-BE49-F238E27FC236}">
                  <a16:creationId xmlns:a16="http://schemas.microsoft.com/office/drawing/2014/main" id="{3F6359C0-06FE-2A49-BF0C-B9834783B096}"/>
                </a:ext>
              </a:extLst>
            </p:cNvPr>
            <p:cNvSpPr txBox="1"/>
            <p:nvPr/>
          </p:nvSpPr>
          <p:spPr>
            <a:xfrm>
              <a:off x="2034049" y="4870395"/>
              <a:ext cx="2036220" cy="369332"/>
            </a:xfrm>
            <a:prstGeom prst="rect">
              <a:avLst/>
            </a:prstGeom>
            <a:noFill/>
          </p:spPr>
          <p:txBody>
            <a:bodyPr wrap="square" rtlCol="0">
              <a:spAutoFit/>
            </a:bodyPr>
            <a:lstStyle/>
            <a:p>
              <a:r>
                <a:rPr lang="en-US" dirty="0">
                  <a:hlinkClick r:id="rId10"/>
                </a:rPr>
                <a:t>@AnalyticsDS</a:t>
              </a:r>
              <a:endParaRPr lang="en-US" dirty="0"/>
            </a:p>
          </p:txBody>
        </p:sp>
        <p:sp>
          <p:nvSpPr>
            <p:cNvPr id="41" name="TextBox 40">
              <a:extLst>
                <a:ext uri="{FF2B5EF4-FFF2-40B4-BE49-F238E27FC236}">
                  <a16:creationId xmlns:a16="http://schemas.microsoft.com/office/drawing/2014/main" id="{4C891E2E-26CD-624F-8FA1-4D9474E97FD7}"/>
                </a:ext>
              </a:extLst>
            </p:cNvPr>
            <p:cNvSpPr txBox="1"/>
            <p:nvPr/>
          </p:nvSpPr>
          <p:spPr>
            <a:xfrm>
              <a:off x="2048004" y="5223387"/>
              <a:ext cx="2022265" cy="369332"/>
            </a:xfrm>
            <a:prstGeom prst="rect">
              <a:avLst/>
            </a:prstGeom>
            <a:noFill/>
          </p:spPr>
          <p:txBody>
            <a:bodyPr wrap="square" rtlCol="0">
              <a:spAutoFit/>
            </a:bodyPr>
            <a:lstStyle/>
            <a:p>
              <a:r>
                <a:rPr lang="en-US" dirty="0">
                  <a:hlinkClick r:id="rId11"/>
                </a:rPr>
                <a:t>AnalyticsDS</a:t>
              </a:r>
              <a:endParaRPr lang="en-US" dirty="0"/>
            </a:p>
          </p:txBody>
        </p:sp>
        <p:pic>
          <p:nvPicPr>
            <p:cNvPr id="43" name="Picture Placeholder 23">
              <a:extLst>
                <a:ext uri="{FF2B5EF4-FFF2-40B4-BE49-F238E27FC236}">
                  <a16:creationId xmlns:a16="http://schemas.microsoft.com/office/drawing/2014/main" id="{1280A396-A4D5-8D46-AF00-D5066C276EEC}"/>
                </a:ext>
              </a:extLst>
            </p:cNvPr>
            <p:cNvPicPr>
              <a:picLocks noChangeAspect="1"/>
            </p:cNvPicPr>
            <p:nvPr/>
          </p:nvPicPr>
          <p:blipFill>
            <a:blip r:embed="rId12">
              <a:extLst>
                <a:ext uri="{28A0092B-C50C-407E-A947-70E740481C1C}">
                  <a14:useLocalDpi xmlns:a14="http://schemas.microsoft.com/office/drawing/2010/main" val="0"/>
                </a:ext>
              </a:extLst>
            </a:blip>
            <a:srcRect l="9923" r="9923"/>
            <a:stretch>
              <a:fillRect/>
            </a:stretch>
          </p:blipFill>
          <p:spPr>
            <a:xfrm>
              <a:off x="1727884" y="1103693"/>
              <a:ext cx="2267712" cy="2830730"/>
            </a:xfrm>
            <a:prstGeom prst="rect">
              <a:avLst/>
            </a:prstGeom>
          </p:spPr>
        </p:pic>
        <p:pic>
          <p:nvPicPr>
            <p:cNvPr id="49" name="Picture 48">
              <a:extLst>
                <a:ext uri="{FF2B5EF4-FFF2-40B4-BE49-F238E27FC236}">
                  <a16:creationId xmlns:a16="http://schemas.microsoft.com/office/drawing/2014/main" id="{41D545F2-2249-304C-889A-79C6A5F5D0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2228" y="5629772"/>
              <a:ext cx="329184" cy="329184"/>
            </a:xfrm>
            <a:prstGeom prst="rect">
              <a:avLst/>
            </a:prstGeom>
          </p:spPr>
        </p:pic>
      </p:grpSp>
    </p:spTree>
    <p:extLst>
      <p:ext uri="{BB962C8B-B14F-4D97-AF65-F5344CB8AC3E}">
        <p14:creationId xmlns:p14="http://schemas.microsoft.com/office/powerpoint/2010/main" val="41767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Placeholder 2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923" r="9923"/>
          <a:stretch>
            <a:fillRect/>
          </a:stretch>
        </p:blipFill>
        <p:spPr>
          <a:xfrm>
            <a:off x="5180737" y="1245908"/>
            <a:ext cx="1325880" cy="1655064"/>
          </a:xfrm>
        </p:spPr>
      </p:pic>
      <p:pic>
        <p:nvPicPr>
          <p:cNvPr id="25" name="Picture Placeholder 24"/>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9971" r="9971"/>
          <a:stretch>
            <a:fillRect/>
          </a:stretch>
        </p:blipFill>
        <p:spPr>
          <a:xfrm>
            <a:off x="8709899" y="1245908"/>
            <a:ext cx="1325880" cy="1655064"/>
          </a:xfrm>
        </p:spPr>
      </p:pic>
      <p:sp>
        <p:nvSpPr>
          <p:cNvPr id="7" name="Text Placeholder 6"/>
          <p:cNvSpPr>
            <a:spLocks noGrp="1"/>
          </p:cNvSpPr>
          <p:nvPr>
            <p:ph type="body" sz="quarter" idx="24"/>
          </p:nvPr>
        </p:nvSpPr>
        <p:spPr>
          <a:xfrm>
            <a:off x="4966506" y="3038132"/>
            <a:ext cx="1755648" cy="274320"/>
          </a:xfrm>
        </p:spPr>
        <p:txBody>
          <a:bodyPr/>
          <a:lstStyle/>
          <a:p>
            <a:r>
              <a:rPr lang="en-US" dirty="0"/>
              <a:t>Darrel Pyle</a:t>
            </a:r>
          </a:p>
        </p:txBody>
      </p:sp>
      <p:sp>
        <p:nvSpPr>
          <p:cNvPr id="8" name="Text Placeholder 7"/>
          <p:cNvSpPr>
            <a:spLocks noGrp="1"/>
          </p:cNvSpPr>
          <p:nvPr>
            <p:ph type="body" sz="quarter" idx="25"/>
          </p:nvPr>
        </p:nvSpPr>
        <p:spPr>
          <a:xfrm>
            <a:off x="4974134" y="3586772"/>
            <a:ext cx="1755648" cy="274320"/>
          </a:xfrm>
        </p:spPr>
        <p:txBody>
          <a:bodyPr/>
          <a:lstStyle/>
          <a:p>
            <a:r>
              <a:rPr lang="en-US" dirty="0"/>
              <a:t>Cloud and Cognitive</a:t>
            </a:r>
          </a:p>
        </p:txBody>
      </p:sp>
      <p:sp>
        <p:nvSpPr>
          <p:cNvPr id="9" name="Text Placeholder 8"/>
          <p:cNvSpPr>
            <a:spLocks noGrp="1"/>
          </p:cNvSpPr>
          <p:nvPr>
            <p:ph type="body" sz="quarter" idx="26"/>
          </p:nvPr>
        </p:nvSpPr>
        <p:spPr>
          <a:xfrm>
            <a:off x="4974134" y="3312452"/>
            <a:ext cx="1755648" cy="274320"/>
          </a:xfrm>
        </p:spPr>
        <p:txBody>
          <a:bodyPr/>
          <a:lstStyle/>
          <a:p>
            <a:r>
              <a:rPr lang="en-US" dirty="0"/>
              <a:t>Technical Evangelist</a:t>
            </a:r>
          </a:p>
        </p:txBody>
      </p:sp>
      <p:sp>
        <p:nvSpPr>
          <p:cNvPr id="10" name="Text Placeholder 9"/>
          <p:cNvSpPr>
            <a:spLocks noGrp="1"/>
          </p:cNvSpPr>
          <p:nvPr>
            <p:ph type="body" sz="quarter" idx="18"/>
          </p:nvPr>
        </p:nvSpPr>
        <p:spPr>
          <a:xfrm>
            <a:off x="1487056" y="3039537"/>
            <a:ext cx="1755648" cy="274320"/>
          </a:xfrm>
        </p:spPr>
        <p:txBody>
          <a:bodyPr/>
          <a:lstStyle/>
          <a:p>
            <a:r>
              <a:rPr lang="en-US" dirty="0"/>
              <a:t>Chris Tyler</a:t>
            </a:r>
          </a:p>
        </p:txBody>
      </p:sp>
      <p:sp>
        <p:nvSpPr>
          <p:cNvPr id="11" name="Text Placeholder 10"/>
          <p:cNvSpPr>
            <a:spLocks noGrp="1"/>
          </p:cNvSpPr>
          <p:nvPr>
            <p:ph type="body" sz="quarter" idx="19"/>
          </p:nvPr>
        </p:nvSpPr>
        <p:spPr>
          <a:xfrm>
            <a:off x="1494684" y="3588177"/>
            <a:ext cx="1755648" cy="274320"/>
          </a:xfrm>
        </p:spPr>
        <p:txBody>
          <a:bodyPr/>
          <a:lstStyle/>
          <a:p>
            <a:r>
              <a:rPr lang="en-US" dirty="0"/>
              <a:t>Cloud and Cognitive</a:t>
            </a:r>
          </a:p>
        </p:txBody>
      </p:sp>
      <p:sp>
        <p:nvSpPr>
          <p:cNvPr id="12" name="Text Placeholder 11"/>
          <p:cNvSpPr>
            <a:spLocks noGrp="1"/>
          </p:cNvSpPr>
          <p:nvPr>
            <p:ph type="body" sz="quarter" idx="20"/>
          </p:nvPr>
        </p:nvSpPr>
        <p:spPr>
          <a:xfrm>
            <a:off x="1494684" y="3313857"/>
            <a:ext cx="1755648" cy="274320"/>
          </a:xfrm>
        </p:spPr>
        <p:txBody>
          <a:bodyPr/>
          <a:lstStyle/>
          <a:p>
            <a:r>
              <a:rPr lang="en-US" dirty="0"/>
              <a:t>Technical Evangelist</a:t>
            </a:r>
          </a:p>
        </p:txBody>
      </p:sp>
      <p:sp>
        <p:nvSpPr>
          <p:cNvPr id="16" name="Text Placeholder 15"/>
          <p:cNvSpPr>
            <a:spLocks noGrp="1"/>
          </p:cNvSpPr>
          <p:nvPr>
            <p:ph type="body" sz="quarter" idx="30"/>
          </p:nvPr>
        </p:nvSpPr>
        <p:spPr>
          <a:xfrm>
            <a:off x="4988843" y="5940444"/>
            <a:ext cx="1755648" cy="274320"/>
          </a:xfrm>
        </p:spPr>
        <p:txBody>
          <a:bodyPr/>
          <a:lstStyle/>
          <a:p>
            <a:r>
              <a:rPr lang="en-US"/>
              <a:t>You</a:t>
            </a:r>
          </a:p>
        </p:txBody>
      </p:sp>
      <p:sp>
        <p:nvSpPr>
          <p:cNvPr id="17" name="Text Placeholder 16"/>
          <p:cNvSpPr>
            <a:spLocks noGrp="1"/>
          </p:cNvSpPr>
          <p:nvPr>
            <p:ph type="body" sz="quarter" idx="31"/>
          </p:nvPr>
        </p:nvSpPr>
        <p:spPr>
          <a:xfrm>
            <a:off x="4996471" y="6489084"/>
            <a:ext cx="1755648" cy="274320"/>
          </a:xfrm>
        </p:spPr>
        <p:txBody>
          <a:bodyPr/>
          <a:lstStyle/>
          <a:p>
            <a:r>
              <a:rPr lang="en-US" dirty="0"/>
              <a:t>Your objectives today</a:t>
            </a:r>
          </a:p>
        </p:txBody>
      </p:sp>
      <p:sp>
        <p:nvSpPr>
          <p:cNvPr id="18" name="Text Placeholder 17"/>
          <p:cNvSpPr>
            <a:spLocks noGrp="1"/>
          </p:cNvSpPr>
          <p:nvPr>
            <p:ph type="body" sz="quarter" idx="32"/>
          </p:nvPr>
        </p:nvSpPr>
        <p:spPr>
          <a:xfrm>
            <a:off x="4996471" y="6214764"/>
            <a:ext cx="1755648" cy="274320"/>
          </a:xfrm>
        </p:spPr>
        <p:txBody>
          <a:bodyPr/>
          <a:lstStyle/>
          <a:p>
            <a:r>
              <a:rPr lang="en-US" dirty="0"/>
              <a:t>Job Title &amp; Company</a:t>
            </a:r>
          </a:p>
        </p:txBody>
      </p:sp>
      <p:sp>
        <p:nvSpPr>
          <p:cNvPr id="19" name="Text Placeholder 18"/>
          <p:cNvSpPr>
            <a:spLocks noGrp="1"/>
          </p:cNvSpPr>
          <p:nvPr>
            <p:ph type="body" sz="quarter" idx="33"/>
          </p:nvPr>
        </p:nvSpPr>
        <p:spPr>
          <a:xfrm>
            <a:off x="8494362" y="3038132"/>
            <a:ext cx="1755648" cy="274320"/>
          </a:xfrm>
        </p:spPr>
        <p:txBody>
          <a:bodyPr/>
          <a:lstStyle/>
          <a:p>
            <a:r>
              <a:rPr lang="en-US" dirty="0"/>
              <a:t>Ashley </a:t>
            </a:r>
            <a:r>
              <a:rPr lang="en-US" dirty="0" err="1"/>
              <a:t>Troggio</a:t>
            </a:r>
            <a:endParaRPr lang="en-US" dirty="0"/>
          </a:p>
        </p:txBody>
      </p:sp>
      <p:sp>
        <p:nvSpPr>
          <p:cNvPr id="20" name="Text Placeholder 19"/>
          <p:cNvSpPr>
            <a:spLocks noGrp="1"/>
          </p:cNvSpPr>
          <p:nvPr>
            <p:ph type="body" sz="quarter" idx="34"/>
          </p:nvPr>
        </p:nvSpPr>
        <p:spPr>
          <a:xfrm>
            <a:off x="8501990" y="3586772"/>
            <a:ext cx="1755648" cy="274320"/>
          </a:xfrm>
        </p:spPr>
        <p:txBody>
          <a:bodyPr/>
          <a:lstStyle/>
          <a:p>
            <a:r>
              <a:rPr lang="en-US" dirty="0"/>
              <a:t>Cloud and Cognitive</a:t>
            </a:r>
          </a:p>
        </p:txBody>
      </p:sp>
      <p:sp>
        <p:nvSpPr>
          <p:cNvPr id="21" name="Text Placeholder 20"/>
          <p:cNvSpPr>
            <a:spLocks noGrp="1"/>
          </p:cNvSpPr>
          <p:nvPr>
            <p:ph type="body" sz="quarter" idx="35"/>
          </p:nvPr>
        </p:nvSpPr>
        <p:spPr>
          <a:xfrm>
            <a:off x="8501990" y="3312452"/>
            <a:ext cx="1755648" cy="274320"/>
          </a:xfrm>
        </p:spPr>
        <p:txBody>
          <a:bodyPr/>
          <a:lstStyle/>
          <a:p>
            <a:r>
              <a:rPr lang="en-US" dirty="0"/>
              <a:t>Technical Evangelist</a:t>
            </a:r>
          </a:p>
        </p:txBody>
      </p:sp>
      <p:pic>
        <p:nvPicPr>
          <p:cNvPr id="22" name="Picture Placeholder 21"/>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159" b="3159"/>
          <a:stretch>
            <a:fillRect/>
          </a:stretch>
        </p:blipFill>
        <p:spPr>
          <a:xfrm>
            <a:off x="1722516" y="1247313"/>
            <a:ext cx="1325880" cy="1655064"/>
          </a:xfrm>
          <a:prstGeom prst="rect">
            <a:avLst/>
          </a:prstGeom>
        </p:spPr>
      </p:pic>
      <p:pic>
        <p:nvPicPr>
          <p:cNvPr id="26" name="Picture 8" descr="elated image"/>
          <p:cNvPicPr>
            <a:picLocks noGrp="1" noChangeAspect="1" noChangeArrowheads="1"/>
          </p:cNvPicPr>
          <p:nvPr>
            <p:ph type="pic" sz="quarter" idx="16"/>
          </p:nvPr>
        </p:nvPicPr>
        <p:blipFill>
          <a:blip r:embed="rId6">
            <a:extLst>
              <a:ext uri="{28A0092B-C50C-407E-A947-70E740481C1C}">
                <a14:useLocalDpi xmlns:a14="http://schemas.microsoft.com/office/drawing/2010/main" val="0"/>
              </a:ext>
            </a:extLst>
          </a:blip>
          <a:srcRect l="10905" r="10905"/>
          <a:stretch>
            <a:fillRect/>
          </a:stretch>
        </p:blipFill>
        <p:spPr bwMode="auto">
          <a:xfrm>
            <a:off x="5180013" y="4148792"/>
            <a:ext cx="1327150" cy="165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87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608CF3C-3536-8E49-BC3C-38C339446346}"/>
              </a:ext>
            </a:extLst>
          </p:cNvPr>
          <p:cNvGrpSpPr/>
          <p:nvPr/>
        </p:nvGrpSpPr>
        <p:grpSpPr>
          <a:xfrm>
            <a:off x="953257" y="1132602"/>
            <a:ext cx="2630882" cy="4851556"/>
            <a:chOff x="8437453" y="1103693"/>
            <a:chExt cx="2630882" cy="4851556"/>
          </a:xfrm>
        </p:grpSpPr>
        <p:sp>
          <p:nvSpPr>
            <p:cNvPr id="5" name="TextBox 4"/>
            <p:cNvSpPr txBox="1"/>
            <p:nvPr/>
          </p:nvSpPr>
          <p:spPr>
            <a:xfrm>
              <a:off x="8437453" y="4073919"/>
              <a:ext cx="2630882" cy="707886"/>
            </a:xfrm>
            <a:prstGeom prst="rect">
              <a:avLst/>
            </a:prstGeom>
            <a:noFill/>
          </p:spPr>
          <p:txBody>
            <a:bodyPr wrap="square" rtlCol="0">
              <a:spAutoFit/>
            </a:bodyPr>
            <a:lstStyle/>
            <a:p>
              <a:r>
                <a:rPr lang="en-US" sz="2000" dirty="0"/>
                <a:t>Chris Tyler</a:t>
              </a:r>
            </a:p>
            <a:p>
              <a:r>
                <a:rPr lang="en-US" sz="2000" dirty="0"/>
                <a:t>Technical Evangelist</a:t>
              </a:r>
              <a:endParaRPr lang="en-US" dirty="0"/>
            </a:p>
          </p:txBody>
        </p:sp>
        <p:pic>
          <p:nvPicPr>
            <p:cNvPr id="48" name="Picture 47"/>
            <p:cNvPicPr>
              <a:picLocks noChangeAspect="1"/>
            </p:cNvPicPr>
            <p:nvPr/>
          </p:nvPicPr>
          <p:blipFill>
            <a:blip r:embed="rId2"/>
            <a:stretch>
              <a:fillRect/>
            </a:stretch>
          </p:blipFill>
          <p:spPr>
            <a:xfrm>
              <a:off x="8445391" y="4844588"/>
              <a:ext cx="332632" cy="326574"/>
            </a:xfrm>
            <a:prstGeom prst="rect">
              <a:avLst/>
            </a:prstGeom>
          </p:spPr>
        </p:pic>
        <p:pic>
          <p:nvPicPr>
            <p:cNvPr id="50" name="Picture 49"/>
            <p:cNvPicPr>
              <a:picLocks noChangeAspect="1"/>
            </p:cNvPicPr>
            <p:nvPr/>
          </p:nvPicPr>
          <p:blipFill>
            <a:blip r:embed="rId3"/>
            <a:stretch>
              <a:fillRect/>
            </a:stretch>
          </p:blipFill>
          <p:spPr>
            <a:xfrm>
              <a:off x="8469623" y="5240389"/>
              <a:ext cx="274158" cy="274158"/>
            </a:xfrm>
            <a:prstGeom prst="rect">
              <a:avLst/>
            </a:prstGeom>
          </p:spPr>
        </p:pic>
        <p:sp>
          <p:nvSpPr>
            <p:cNvPr id="51" name="TextBox 50"/>
            <p:cNvSpPr txBox="1"/>
            <p:nvPr/>
          </p:nvSpPr>
          <p:spPr>
            <a:xfrm>
              <a:off x="8789439" y="4823209"/>
              <a:ext cx="2024803" cy="369332"/>
            </a:xfrm>
            <a:prstGeom prst="rect">
              <a:avLst/>
            </a:prstGeom>
            <a:noFill/>
          </p:spPr>
          <p:txBody>
            <a:bodyPr wrap="square" rtlCol="0">
              <a:spAutoFit/>
            </a:bodyPr>
            <a:lstStyle/>
            <a:p>
              <a:r>
                <a:rPr lang="en-US" dirty="0">
                  <a:hlinkClick r:id="rId4"/>
                </a:rPr>
                <a:t>@chrisatyler</a:t>
              </a:r>
              <a:endParaRPr lang="en-US" dirty="0"/>
            </a:p>
          </p:txBody>
        </p:sp>
        <p:sp>
          <p:nvSpPr>
            <p:cNvPr id="52" name="TextBox 51"/>
            <p:cNvSpPr txBox="1"/>
            <p:nvPr/>
          </p:nvSpPr>
          <p:spPr>
            <a:xfrm>
              <a:off x="8778022" y="5192802"/>
              <a:ext cx="2036220" cy="369332"/>
            </a:xfrm>
            <a:prstGeom prst="rect">
              <a:avLst/>
            </a:prstGeom>
            <a:noFill/>
          </p:spPr>
          <p:txBody>
            <a:bodyPr wrap="square" rtlCol="0">
              <a:spAutoFit/>
            </a:bodyPr>
            <a:lstStyle/>
            <a:p>
              <a:r>
                <a:rPr lang="en-US" dirty="0">
                  <a:hlinkClick r:id="rId5"/>
                </a:rPr>
                <a:t>chrisatyler</a:t>
              </a:r>
              <a:endParaRPr lang="en-US" dirty="0"/>
            </a:p>
          </p:txBody>
        </p:sp>
        <p:sp>
          <p:nvSpPr>
            <p:cNvPr id="54" name="TextBox 53"/>
            <p:cNvSpPr txBox="1"/>
            <p:nvPr/>
          </p:nvSpPr>
          <p:spPr>
            <a:xfrm>
              <a:off x="8778022" y="5585917"/>
              <a:ext cx="1692843" cy="369332"/>
            </a:xfrm>
            <a:prstGeom prst="rect">
              <a:avLst/>
            </a:prstGeom>
            <a:noFill/>
          </p:spPr>
          <p:txBody>
            <a:bodyPr wrap="square" rtlCol="0">
              <a:spAutoFit/>
            </a:bodyPr>
            <a:lstStyle/>
            <a:p>
              <a:r>
                <a:rPr lang="en-US" dirty="0">
                  <a:hlinkClick r:id="rId6"/>
                </a:rPr>
                <a:t>team-</a:t>
              </a:r>
              <a:r>
                <a:rPr lang="en-US" dirty="0" err="1">
                  <a:hlinkClick r:id="rId6"/>
                </a:rPr>
                <a:t>wolfpack</a:t>
              </a:r>
              <a:endParaRPr lang="en-US" dirty="0"/>
            </a:p>
          </p:txBody>
        </p:sp>
        <p:pic>
          <p:nvPicPr>
            <p:cNvPr id="25" name="Picture Placeholder 21">
              <a:extLst>
                <a:ext uri="{FF2B5EF4-FFF2-40B4-BE49-F238E27FC236}">
                  <a16:creationId xmlns:a16="http://schemas.microsoft.com/office/drawing/2014/main" id="{BA600610-26F6-5B4D-A2CB-DE167A3B854F}"/>
                </a:ext>
              </a:extLst>
            </p:cNvPr>
            <p:cNvPicPr>
              <a:picLocks noChangeAspect="1"/>
            </p:cNvPicPr>
            <p:nvPr/>
          </p:nvPicPr>
          <p:blipFill>
            <a:blip r:embed="rId7">
              <a:extLst>
                <a:ext uri="{28A0092B-C50C-407E-A947-70E740481C1C}">
                  <a14:useLocalDpi xmlns:a14="http://schemas.microsoft.com/office/drawing/2010/main" val="0"/>
                </a:ext>
              </a:extLst>
            </a:blip>
            <a:srcRect t="3159" b="3159"/>
            <a:stretch>
              <a:fillRect/>
            </a:stretch>
          </p:blipFill>
          <p:spPr>
            <a:xfrm>
              <a:off x="8469623" y="1103693"/>
              <a:ext cx="2267712" cy="2830730"/>
            </a:xfrm>
            <a:prstGeom prst="rect">
              <a:avLst/>
            </a:prstGeom>
          </p:spPr>
        </p:pic>
        <p:pic>
          <p:nvPicPr>
            <p:cNvPr id="61" name="Picture 60">
              <a:extLst>
                <a:ext uri="{FF2B5EF4-FFF2-40B4-BE49-F238E27FC236}">
                  <a16:creationId xmlns:a16="http://schemas.microsoft.com/office/drawing/2014/main" id="{E26AD7DD-67E4-A741-B032-9AC13B6213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5391" y="5589593"/>
              <a:ext cx="329184" cy="329184"/>
            </a:xfrm>
            <a:prstGeom prst="rect">
              <a:avLst/>
            </a:prstGeom>
          </p:spPr>
        </p:pic>
      </p:grpSp>
      <p:sp>
        <p:nvSpPr>
          <p:cNvPr id="3" name="Text Placeholder 2"/>
          <p:cNvSpPr>
            <a:spLocks noGrp="1"/>
          </p:cNvSpPr>
          <p:nvPr>
            <p:ph type="body" sz="quarter" idx="10"/>
          </p:nvPr>
        </p:nvSpPr>
        <p:spPr/>
        <p:txBody>
          <a:bodyPr/>
          <a:lstStyle/>
          <a:p>
            <a:r>
              <a:rPr lang="en-US" dirty="0"/>
              <a:t>Introductions</a:t>
            </a:r>
          </a:p>
        </p:txBody>
      </p:sp>
      <p:grpSp>
        <p:nvGrpSpPr>
          <p:cNvPr id="12" name="Group 11">
            <a:extLst>
              <a:ext uri="{FF2B5EF4-FFF2-40B4-BE49-F238E27FC236}">
                <a16:creationId xmlns:a16="http://schemas.microsoft.com/office/drawing/2014/main" id="{23789201-6ECD-2C48-871A-6D5D03AE64DE}"/>
              </a:ext>
            </a:extLst>
          </p:cNvPr>
          <p:cNvGrpSpPr/>
          <p:nvPr/>
        </p:nvGrpSpPr>
        <p:grpSpPr>
          <a:xfrm>
            <a:off x="9964404" y="4505931"/>
            <a:ext cx="2323656" cy="2067705"/>
            <a:chOff x="9778322" y="3814693"/>
            <a:chExt cx="3060587" cy="2723463"/>
          </a:xfrm>
        </p:grpSpPr>
        <p:pic>
          <p:nvPicPr>
            <p:cNvPr id="17" name="Picture 16">
              <a:extLst>
                <a:ext uri="{FF2B5EF4-FFF2-40B4-BE49-F238E27FC236}">
                  <a16:creationId xmlns:a16="http://schemas.microsoft.com/office/drawing/2014/main" id="{62F69159-998A-4F45-B86B-FE94A0EF26B6}"/>
                </a:ext>
              </a:extLst>
            </p:cNvPr>
            <p:cNvPicPr>
              <a:picLocks noChangeAspect="1"/>
            </p:cNvPicPr>
            <p:nvPr/>
          </p:nvPicPr>
          <p:blipFill>
            <a:blip r:embed="rId9"/>
            <a:stretch>
              <a:fillRect/>
            </a:stretch>
          </p:blipFill>
          <p:spPr>
            <a:xfrm>
              <a:off x="10165913" y="3814693"/>
              <a:ext cx="2285405" cy="2285405"/>
            </a:xfrm>
            <a:prstGeom prst="rect">
              <a:avLst/>
            </a:prstGeom>
          </p:spPr>
        </p:pic>
        <p:sp>
          <p:nvSpPr>
            <p:cNvPr id="18" name="TextBox 17"/>
            <p:cNvSpPr txBox="1"/>
            <p:nvPr/>
          </p:nvSpPr>
          <p:spPr>
            <a:xfrm>
              <a:off x="9778322" y="6168824"/>
              <a:ext cx="3060587" cy="369332"/>
            </a:xfrm>
            <a:prstGeom prst="rect">
              <a:avLst/>
            </a:prstGeom>
            <a:noFill/>
          </p:spPr>
          <p:txBody>
            <a:bodyPr wrap="square" rtlCol="0">
              <a:spAutoFit/>
            </a:bodyPr>
            <a:lstStyle/>
            <a:p>
              <a:pPr algn="ctr"/>
              <a:r>
                <a:rPr lang="en-US" b="1" dirty="0"/>
                <a:t>#</a:t>
              </a:r>
              <a:r>
                <a:rPr lang="en-US" b="1" dirty="0" err="1"/>
                <a:t>IBMWolfPack</a:t>
              </a:r>
              <a:endParaRPr lang="en-US" b="1" dirty="0"/>
            </a:p>
          </p:txBody>
        </p:sp>
      </p:grpSp>
      <p:grpSp>
        <p:nvGrpSpPr>
          <p:cNvPr id="9" name="Group 8">
            <a:extLst>
              <a:ext uri="{FF2B5EF4-FFF2-40B4-BE49-F238E27FC236}">
                <a16:creationId xmlns:a16="http://schemas.microsoft.com/office/drawing/2014/main" id="{FBC22E99-D3AF-5649-92AB-8D7A7058215F}"/>
              </a:ext>
            </a:extLst>
          </p:cNvPr>
          <p:cNvGrpSpPr/>
          <p:nvPr/>
        </p:nvGrpSpPr>
        <p:grpSpPr>
          <a:xfrm>
            <a:off x="7537266" y="1132602"/>
            <a:ext cx="2624465" cy="4851556"/>
            <a:chOff x="1674580" y="1103693"/>
            <a:chExt cx="2624465" cy="4851556"/>
          </a:xfrm>
        </p:grpSpPr>
        <p:sp>
          <p:nvSpPr>
            <p:cNvPr id="29" name="TextBox 28"/>
            <p:cNvSpPr txBox="1"/>
            <p:nvPr/>
          </p:nvSpPr>
          <p:spPr>
            <a:xfrm>
              <a:off x="1674580" y="4072686"/>
              <a:ext cx="2624465" cy="707886"/>
            </a:xfrm>
            <a:prstGeom prst="rect">
              <a:avLst/>
            </a:prstGeom>
            <a:noFill/>
          </p:spPr>
          <p:txBody>
            <a:bodyPr wrap="square" rtlCol="0">
              <a:spAutoFit/>
            </a:bodyPr>
            <a:lstStyle/>
            <a:p>
              <a:r>
                <a:rPr lang="en-US" sz="2000" dirty="0"/>
                <a:t>Darrel Pyle</a:t>
              </a:r>
            </a:p>
            <a:p>
              <a:r>
                <a:rPr lang="en-US" sz="2000" dirty="0"/>
                <a:t>Technical Evangelist</a:t>
              </a:r>
              <a:endParaRPr lang="en-US" dirty="0"/>
            </a:p>
          </p:txBody>
        </p:sp>
        <p:pic>
          <p:nvPicPr>
            <p:cNvPr id="42" name="Picture 41"/>
            <p:cNvPicPr>
              <a:picLocks noChangeAspect="1"/>
            </p:cNvPicPr>
            <p:nvPr/>
          </p:nvPicPr>
          <p:blipFill>
            <a:blip r:embed="rId2"/>
            <a:stretch>
              <a:fillRect/>
            </a:stretch>
          </p:blipFill>
          <p:spPr>
            <a:xfrm>
              <a:off x="1702228" y="4844588"/>
              <a:ext cx="332632" cy="326574"/>
            </a:xfrm>
            <a:prstGeom prst="rect">
              <a:avLst/>
            </a:prstGeom>
          </p:spPr>
        </p:pic>
        <p:pic>
          <p:nvPicPr>
            <p:cNvPr id="44" name="Picture 43"/>
            <p:cNvPicPr>
              <a:picLocks noChangeAspect="1"/>
            </p:cNvPicPr>
            <p:nvPr/>
          </p:nvPicPr>
          <p:blipFill>
            <a:blip r:embed="rId3"/>
            <a:stretch>
              <a:fillRect/>
            </a:stretch>
          </p:blipFill>
          <p:spPr>
            <a:xfrm>
              <a:off x="1731465" y="5240389"/>
              <a:ext cx="274158" cy="274158"/>
            </a:xfrm>
            <a:prstGeom prst="rect">
              <a:avLst/>
            </a:prstGeom>
          </p:spPr>
        </p:pic>
        <p:sp>
          <p:nvSpPr>
            <p:cNvPr id="45" name="TextBox 44"/>
            <p:cNvSpPr txBox="1"/>
            <p:nvPr/>
          </p:nvSpPr>
          <p:spPr>
            <a:xfrm>
              <a:off x="2034049" y="4823209"/>
              <a:ext cx="2036220" cy="369332"/>
            </a:xfrm>
            <a:prstGeom prst="rect">
              <a:avLst/>
            </a:prstGeom>
            <a:noFill/>
          </p:spPr>
          <p:txBody>
            <a:bodyPr wrap="square" rtlCol="0">
              <a:spAutoFit/>
            </a:bodyPr>
            <a:lstStyle/>
            <a:p>
              <a:r>
                <a:rPr lang="en-US" dirty="0">
                  <a:hlinkClick r:id="rId10"/>
                </a:rPr>
                <a:t>@AnalyticsDS</a:t>
              </a:r>
              <a:endParaRPr lang="en-US" dirty="0"/>
            </a:p>
          </p:txBody>
        </p:sp>
        <p:sp>
          <p:nvSpPr>
            <p:cNvPr id="46" name="TextBox 45"/>
            <p:cNvSpPr txBox="1"/>
            <p:nvPr/>
          </p:nvSpPr>
          <p:spPr>
            <a:xfrm>
              <a:off x="2048004" y="5192802"/>
              <a:ext cx="2022265" cy="369332"/>
            </a:xfrm>
            <a:prstGeom prst="rect">
              <a:avLst/>
            </a:prstGeom>
            <a:noFill/>
          </p:spPr>
          <p:txBody>
            <a:bodyPr wrap="square" rtlCol="0">
              <a:spAutoFit/>
            </a:bodyPr>
            <a:lstStyle/>
            <a:p>
              <a:r>
                <a:rPr lang="en-US" dirty="0">
                  <a:hlinkClick r:id="rId11"/>
                </a:rPr>
                <a:t>AnalyticsDS</a:t>
              </a:r>
              <a:endParaRPr lang="en-US" dirty="0"/>
            </a:p>
          </p:txBody>
        </p:sp>
        <p:sp>
          <p:nvSpPr>
            <p:cNvPr id="47" name="TextBox 46"/>
            <p:cNvSpPr txBox="1"/>
            <p:nvPr/>
          </p:nvSpPr>
          <p:spPr>
            <a:xfrm>
              <a:off x="2048005" y="5585917"/>
              <a:ext cx="1725732" cy="369332"/>
            </a:xfrm>
            <a:prstGeom prst="rect">
              <a:avLst/>
            </a:prstGeom>
            <a:noFill/>
          </p:spPr>
          <p:txBody>
            <a:bodyPr wrap="square" rtlCol="0">
              <a:spAutoFit/>
            </a:bodyPr>
            <a:lstStyle/>
            <a:p>
              <a:r>
                <a:rPr lang="en-US" dirty="0">
                  <a:hlinkClick r:id="rId6"/>
                </a:rPr>
                <a:t>team-</a:t>
              </a:r>
              <a:r>
                <a:rPr lang="en-US" dirty="0" err="1">
                  <a:hlinkClick r:id="rId6"/>
                </a:rPr>
                <a:t>wolfpack</a:t>
              </a:r>
              <a:endParaRPr lang="en-US" dirty="0"/>
            </a:p>
          </p:txBody>
        </p:sp>
        <p:pic>
          <p:nvPicPr>
            <p:cNvPr id="24" name="Picture Placeholder 23">
              <a:extLst>
                <a:ext uri="{FF2B5EF4-FFF2-40B4-BE49-F238E27FC236}">
                  <a16:creationId xmlns:a16="http://schemas.microsoft.com/office/drawing/2014/main" id="{BD8B60E6-F7B4-2048-A29F-4466E8E1B045}"/>
                </a:ext>
              </a:extLst>
            </p:cNvPr>
            <p:cNvPicPr>
              <a:picLocks noChangeAspect="1"/>
            </p:cNvPicPr>
            <p:nvPr/>
          </p:nvPicPr>
          <p:blipFill>
            <a:blip r:embed="rId12">
              <a:extLst>
                <a:ext uri="{28A0092B-C50C-407E-A947-70E740481C1C}">
                  <a14:useLocalDpi xmlns:a14="http://schemas.microsoft.com/office/drawing/2010/main" val="0"/>
                </a:ext>
              </a:extLst>
            </a:blip>
            <a:srcRect l="9923" r="9923"/>
            <a:stretch>
              <a:fillRect/>
            </a:stretch>
          </p:blipFill>
          <p:spPr>
            <a:xfrm>
              <a:off x="1727884" y="1103693"/>
              <a:ext cx="2267712" cy="2830730"/>
            </a:xfrm>
            <a:prstGeom prst="rect">
              <a:avLst/>
            </a:prstGeom>
          </p:spPr>
        </p:pic>
        <p:pic>
          <p:nvPicPr>
            <p:cNvPr id="59" name="Picture 58">
              <a:extLst>
                <a:ext uri="{FF2B5EF4-FFF2-40B4-BE49-F238E27FC236}">
                  <a16:creationId xmlns:a16="http://schemas.microsoft.com/office/drawing/2014/main" id="{A3C97468-29BE-4C4C-B2D8-1F8CEAB986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6092" y="5589593"/>
              <a:ext cx="329184" cy="329184"/>
            </a:xfrm>
            <a:prstGeom prst="rect">
              <a:avLst/>
            </a:prstGeom>
          </p:spPr>
        </p:pic>
      </p:grpSp>
      <p:grpSp>
        <p:nvGrpSpPr>
          <p:cNvPr id="10" name="Group 9">
            <a:extLst>
              <a:ext uri="{FF2B5EF4-FFF2-40B4-BE49-F238E27FC236}">
                <a16:creationId xmlns:a16="http://schemas.microsoft.com/office/drawing/2014/main" id="{4D398B84-AB4B-4F43-AF53-49D9DAEA03D6}"/>
              </a:ext>
            </a:extLst>
          </p:cNvPr>
          <p:cNvGrpSpPr/>
          <p:nvPr/>
        </p:nvGrpSpPr>
        <p:grpSpPr>
          <a:xfrm>
            <a:off x="4310259" y="1143556"/>
            <a:ext cx="2587176" cy="4829648"/>
            <a:chOff x="4932740" y="1107365"/>
            <a:chExt cx="2587176" cy="4829648"/>
          </a:xfrm>
        </p:grpSpPr>
        <p:pic>
          <p:nvPicPr>
            <p:cNvPr id="30" name="Picture 29">
              <a:extLst>
                <a:ext uri="{FF2B5EF4-FFF2-40B4-BE49-F238E27FC236}">
                  <a16:creationId xmlns:a16="http://schemas.microsoft.com/office/drawing/2014/main" id="{2EF8C4A2-B2D8-CB44-A4F5-5CB48A172657}"/>
                </a:ext>
              </a:extLst>
            </p:cNvPr>
            <p:cNvPicPr>
              <a:picLocks noChangeAspect="1"/>
            </p:cNvPicPr>
            <p:nvPr/>
          </p:nvPicPr>
          <p:blipFill>
            <a:blip r:embed="rId2"/>
            <a:stretch>
              <a:fillRect/>
            </a:stretch>
          </p:blipFill>
          <p:spPr>
            <a:xfrm>
              <a:off x="5010839" y="4844588"/>
              <a:ext cx="332632" cy="326574"/>
            </a:xfrm>
            <a:prstGeom prst="rect">
              <a:avLst/>
            </a:prstGeom>
          </p:spPr>
        </p:pic>
        <p:pic>
          <p:nvPicPr>
            <p:cNvPr id="32" name="Picture 31">
              <a:extLst>
                <a:ext uri="{FF2B5EF4-FFF2-40B4-BE49-F238E27FC236}">
                  <a16:creationId xmlns:a16="http://schemas.microsoft.com/office/drawing/2014/main" id="{FCE63ECA-3AC4-9140-8F4F-0B0D580D0AD0}"/>
                </a:ext>
              </a:extLst>
            </p:cNvPr>
            <p:cNvPicPr>
              <a:picLocks noChangeAspect="1"/>
            </p:cNvPicPr>
            <p:nvPr/>
          </p:nvPicPr>
          <p:blipFill>
            <a:blip r:embed="rId3"/>
            <a:stretch>
              <a:fillRect/>
            </a:stretch>
          </p:blipFill>
          <p:spPr>
            <a:xfrm>
              <a:off x="5061516" y="5240389"/>
              <a:ext cx="274158" cy="274158"/>
            </a:xfrm>
            <a:prstGeom prst="rect">
              <a:avLst/>
            </a:prstGeom>
          </p:spPr>
        </p:pic>
        <p:sp>
          <p:nvSpPr>
            <p:cNvPr id="33" name="TextBox 32">
              <a:extLst>
                <a:ext uri="{FF2B5EF4-FFF2-40B4-BE49-F238E27FC236}">
                  <a16:creationId xmlns:a16="http://schemas.microsoft.com/office/drawing/2014/main" id="{6BB7410C-D3D9-0540-9184-A99A413C9085}"/>
                </a:ext>
              </a:extLst>
            </p:cNvPr>
            <p:cNvSpPr txBox="1"/>
            <p:nvPr/>
          </p:nvSpPr>
          <p:spPr>
            <a:xfrm>
              <a:off x="5342660" y="4823209"/>
              <a:ext cx="2036220" cy="369332"/>
            </a:xfrm>
            <a:prstGeom prst="rect">
              <a:avLst/>
            </a:prstGeom>
            <a:noFill/>
          </p:spPr>
          <p:txBody>
            <a:bodyPr wrap="square" rtlCol="0">
              <a:spAutoFit/>
            </a:bodyPr>
            <a:lstStyle/>
            <a:p>
              <a:r>
                <a:rPr lang="en-US" dirty="0">
                  <a:hlinkClick r:id="rId13"/>
                </a:rPr>
                <a:t>@</a:t>
              </a:r>
              <a:r>
                <a:rPr lang="en-US" dirty="0" err="1">
                  <a:hlinkClick r:id="rId13"/>
                </a:rPr>
                <a:t>ashley_troggio</a:t>
              </a:r>
              <a:endParaRPr lang="en-US" dirty="0"/>
            </a:p>
          </p:txBody>
        </p:sp>
        <p:sp>
          <p:nvSpPr>
            <p:cNvPr id="34" name="TextBox 33">
              <a:extLst>
                <a:ext uri="{FF2B5EF4-FFF2-40B4-BE49-F238E27FC236}">
                  <a16:creationId xmlns:a16="http://schemas.microsoft.com/office/drawing/2014/main" id="{4F7BC3B9-2296-034A-BED9-1754370D5806}"/>
                </a:ext>
              </a:extLst>
            </p:cNvPr>
            <p:cNvSpPr txBox="1"/>
            <p:nvPr/>
          </p:nvSpPr>
          <p:spPr>
            <a:xfrm>
              <a:off x="5378055" y="5192802"/>
              <a:ext cx="2022265" cy="369332"/>
            </a:xfrm>
            <a:prstGeom prst="rect">
              <a:avLst/>
            </a:prstGeom>
            <a:noFill/>
          </p:spPr>
          <p:txBody>
            <a:bodyPr wrap="square" rtlCol="0">
              <a:spAutoFit/>
            </a:bodyPr>
            <a:lstStyle/>
            <a:p>
              <a:r>
                <a:rPr lang="en-US" dirty="0" err="1">
                  <a:hlinkClick r:id="rId14"/>
                </a:rPr>
                <a:t>ashleytroggio</a:t>
              </a:r>
              <a:endParaRPr lang="en-US" dirty="0"/>
            </a:p>
          </p:txBody>
        </p:sp>
        <p:sp>
          <p:nvSpPr>
            <p:cNvPr id="35" name="TextBox 34">
              <a:extLst>
                <a:ext uri="{FF2B5EF4-FFF2-40B4-BE49-F238E27FC236}">
                  <a16:creationId xmlns:a16="http://schemas.microsoft.com/office/drawing/2014/main" id="{05A53F73-00DF-064F-B073-4992A9ABE48D}"/>
                </a:ext>
              </a:extLst>
            </p:cNvPr>
            <p:cNvSpPr txBox="1"/>
            <p:nvPr/>
          </p:nvSpPr>
          <p:spPr>
            <a:xfrm>
              <a:off x="5353564" y="5567681"/>
              <a:ext cx="1705913" cy="369332"/>
            </a:xfrm>
            <a:prstGeom prst="rect">
              <a:avLst/>
            </a:prstGeom>
            <a:noFill/>
          </p:spPr>
          <p:txBody>
            <a:bodyPr wrap="square" rtlCol="0">
              <a:spAutoFit/>
            </a:bodyPr>
            <a:lstStyle/>
            <a:p>
              <a:r>
                <a:rPr lang="en-US" dirty="0">
                  <a:hlinkClick r:id="rId6"/>
                </a:rPr>
                <a:t>team-</a:t>
              </a:r>
              <a:r>
                <a:rPr lang="en-US" dirty="0" err="1">
                  <a:hlinkClick r:id="rId6"/>
                </a:rPr>
                <a:t>wolfpack</a:t>
              </a:r>
              <a:endParaRPr lang="en-US" dirty="0"/>
            </a:p>
          </p:txBody>
        </p:sp>
        <p:pic>
          <p:nvPicPr>
            <p:cNvPr id="36" name="Picture 35">
              <a:extLst>
                <a:ext uri="{FF2B5EF4-FFF2-40B4-BE49-F238E27FC236}">
                  <a16:creationId xmlns:a16="http://schemas.microsoft.com/office/drawing/2014/main" id="{664C9EC0-6452-014F-8FBC-6E9C5E9C8B1A}"/>
                </a:ext>
              </a:extLst>
            </p:cNvPr>
            <p:cNvPicPr>
              <a:picLocks noChangeAspect="1"/>
            </p:cNvPicPr>
            <p:nvPr/>
          </p:nvPicPr>
          <p:blipFill>
            <a:blip r:embed="rId15"/>
            <a:stretch>
              <a:fillRect/>
            </a:stretch>
          </p:blipFill>
          <p:spPr>
            <a:xfrm>
              <a:off x="5096606" y="1107365"/>
              <a:ext cx="2268319" cy="2843238"/>
            </a:xfrm>
            <a:prstGeom prst="rect">
              <a:avLst/>
            </a:prstGeom>
          </p:spPr>
        </p:pic>
        <p:sp>
          <p:nvSpPr>
            <p:cNvPr id="37" name="TextBox 36">
              <a:extLst>
                <a:ext uri="{FF2B5EF4-FFF2-40B4-BE49-F238E27FC236}">
                  <a16:creationId xmlns:a16="http://schemas.microsoft.com/office/drawing/2014/main" id="{E5DB8598-EAAD-D844-8312-6C59AED724D7}"/>
                </a:ext>
              </a:extLst>
            </p:cNvPr>
            <p:cNvSpPr txBox="1"/>
            <p:nvPr/>
          </p:nvSpPr>
          <p:spPr>
            <a:xfrm>
              <a:off x="4932740" y="4072686"/>
              <a:ext cx="2587176" cy="707886"/>
            </a:xfrm>
            <a:prstGeom prst="rect">
              <a:avLst/>
            </a:prstGeom>
            <a:noFill/>
          </p:spPr>
          <p:txBody>
            <a:bodyPr wrap="square" rtlCol="0">
              <a:spAutoFit/>
            </a:bodyPr>
            <a:lstStyle/>
            <a:p>
              <a:r>
                <a:rPr lang="en-US" sz="2000" dirty="0"/>
                <a:t>Ashley </a:t>
              </a:r>
              <a:r>
                <a:rPr lang="en-US" sz="2000" dirty="0" err="1"/>
                <a:t>Troggio</a:t>
              </a:r>
              <a:endParaRPr lang="en-US" sz="2000" dirty="0"/>
            </a:p>
            <a:p>
              <a:r>
                <a:rPr lang="en-US" sz="2000" dirty="0"/>
                <a:t>Technical Evangelist</a:t>
              </a:r>
              <a:endParaRPr lang="en-US" dirty="0"/>
            </a:p>
          </p:txBody>
        </p:sp>
        <p:pic>
          <p:nvPicPr>
            <p:cNvPr id="60" name="Picture 59">
              <a:extLst>
                <a:ext uri="{FF2B5EF4-FFF2-40B4-BE49-F238E27FC236}">
                  <a16:creationId xmlns:a16="http://schemas.microsoft.com/office/drawing/2014/main" id="{255E47DB-AF09-7440-B0FB-4AF7C76AA2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4003" y="5589593"/>
              <a:ext cx="329184" cy="329184"/>
            </a:xfrm>
            <a:prstGeom prst="rect">
              <a:avLst/>
            </a:prstGeom>
          </p:spPr>
        </p:pic>
      </p:grpSp>
    </p:spTree>
    <p:extLst>
      <p:ext uri="{BB962C8B-B14F-4D97-AF65-F5344CB8AC3E}">
        <p14:creationId xmlns:p14="http://schemas.microsoft.com/office/powerpoint/2010/main" val="4142713823"/>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5621</TotalTime>
  <Words>3148</Words>
  <Application>Microsoft Macintosh PowerPoint</Application>
  <PresentationFormat>Widescreen</PresentationFormat>
  <Paragraphs>338</Paragraphs>
  <Slides>31</Slides>
  <Notes>29</Notes>
  <HiddenSlides>11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31</vt:i4>
      </vt:variant>
    </vt:vector>
  </HeadingPairs>
  <TitlesOfParts>
    <vt:vector size="46" baseType="lpstr">
      <vt:lpstr>ＭＳ Ｐゴシック</vt:lpstr>
      <vt:lpstr>ＭＳ Ｐゴシック</vt:lpstr>
      <vt:lpstr>ヒラギノ角ゴ Pro W3</vt:lpstr>
      <vt:lpstr>Arial</vt:lpstr>
      <vt:lpstr>Calibri</vt:lpstr>
      <vt:lpstr>Helvetica Light</vt:lpstr>
      <vt:lpstr>Helvetica Neue</vt:lpstr>
      <vt:lpstr>Helvetica Neue for IBM</vt:lpstr>
      <vt:lpstr>Helvetica Neue for IBM Roman</vt:lpstr>
      <vt:lpstr>Helvetica Neue Light</vt:lpstr>
      <vt:lpstr>Mangal</vt:lpstr>
      <vt:lpstr>2_Custom Design</vt:lpstr>
      <vt:lpstr>IBM Cloud Content</vt:lpstr>
      <vt:lpstr>Custom Design</vt:lpstr>
      <vt:lpstr>1_Custom Design</vt:lpstr>
      <vt:lpstr>Cloud Essentials 101</vt:lpstr>
      <vt:lpstr>Building a Cognitive Chatbot</vt:lpstr>
      <vt:lpstr>Building a Cognitive Chatbot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 Conversation</vt:lpstr>
      <vt:lpstr>PowerPoint Presentation</vt:lpstr>
      <vt:lpstr>PowerPoint Presentation</vt:lpstr>
      <vt:lpstr>PowerPoint Presentation</vt:lpstr>
      <vt:lpstr>PowerPoint Presentation</vt:lpstr>
      <vt:lpstr>PowerPoint Presentation</vt:lpstr>
      <vt:lpstr>PowerPoint Presentation</vt:lpstr>
      <vt:lpstr>Hands-on Workshop</vt:lpstr>
      <vt:lpstr>PowerPoint Presentation</vt:lpstr>
      <vt:lpstr>PowerPoint Presentation</vt:lpstr>
      <vt:lpstr>PowerPoint Presentation</vt:lpstr>
      <vt:lpstr>Workshop</vt:lpstr>
      <vt:lpstr>Next steps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ASHLEY TROGGIO</dc:creator>
  <cp:lastModifiedBy>Microsoft Office User</cp:lastModifiedBy>
  <cp:revision>102</cp:revision>
  <dcterms:created xsi:type="dcterms:W3CDTF">2017-11-18T20:23:51Z</dcterms:created>
  <dcterms:modified xsi:type="dcterms:W3CDTF">2018-01-26T22:22:12Z</dcterms:modified>
</cp:coreProperties>
</file>